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Lst>
  <p:notesMasterIdLst>
    <p:notesMasterId r:id="rId22"/>
  </p:notesMasterIdLst>
  <p:sldIdLst>
    <p:sldId id="256" r:id="rId6"/>
    <p:sldId id="269" r:id="rId7"/>
    <p:sldId id="258" r:id="rId8"/>
    <p:sldId id="257" r:id="rId9"/>
    <p:sldId id="259" r:id="rId10"/>
    <p:sldId id="267" r:id="rId11"/>
    <p:sldId id="260" r:id="rId12"/>
    <p:sldId id="270" r:id="rId13"/>
    <p:sldId id="261" r:id="rId14"/>
    <p:sldId id="262" r:id="rId15"/>
    <p:sldId id="271" r:id="rId16"/>
    <p:sldId id="272" r:id="rId17"/>
    <p:sldId id="263" r:id="rId18"/>
    <p:sldId id="264" r:id="rId19"/>
    <p:sldId id="265" r:id="rId20"/>
    <p:sldId id="266" r:id="rId21"/>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54336-A69D-1CC3-5A25-4AAB4AB679DA}" v="12" dt="2025-04-29T02:21:23.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leppang, David" userId="S::duk205@psu.edu::40b9d134-b8c9-494b-ac4b-13c06e9ffefa" providerId="AD" clId="Web-{12573F46-050B-2446-65B9-B83E267AECB4}"/>
    <pc:docChg chg="modSld">
      <pc:chgData name="Kleppang, David" userId="S::duk205@psu.edu::40b9d134-b8c9-494b-ac4b-13c06e9ffefa" providerId="AD" clId="Web-{12573F46-050B-2446-65B9-B83E267AECB4}" dt="2025-04-23T04:55:14.217" v="257" actId="20577"/>
      <pc:docMkLst>
        <pc:docMk/>
      </pc:docMkLst>
      <pc:sldChg chg="addSp modSp addAnim">
        <pc:chgData name="Kleppang, David" userId="S::duk205@psu.edu::40b9d134-b8c9-494b-ac4b-13c06e9ffefa" providerId="AD" clId="Web-{12573F46-050B-2446-65B9-B83E267AECB4}" dt="2025-04-23T04:36:39.278" v="2" actId="1076"/>
        <pc:sldMkLst>
          <pc:docMk/>
          <pc:sldMk cId="0" sldId="264"/>
        </pc:sldMkLst>
        <pc:picChg chg="add mod">
          <ac:chgData name="Kleppang, David" userId="S::duk205@psu.edu::40b9d134-b8c9-494b-ac4b-13c06e9ffefa" providerId="AD" clId="Web-{12573F46-050B-2446-65B9-B83E267AECB4}" dt="2025-04-23T04:36:39.278" v="2" actId="1076"/>
          <ac:picMkLst>
            <pc:docMk/>
            <pc:sldMk cId="0" sldId="264"/>
            <ac:picMk id="2" creationId="{082D68BD-4E2F-2CBF-1E05-6141A05ADBAD}"/>
          </ac:picMkLst>
        </pc:picChg>
      </pc:sldChg>
      <pc:sldChg chg="modSp">
        <pc:chgData name="Kleppang, David" userId="S::duk205@psu.edu::40b9d134-b8c9-494b-ac4b-13c06e9ffefa" providerId="AD" clId="Web-{12573F46-050B-2446-65B9-B83E267AECB4}" dt="2025-04-23T04:55:14.217" v="257" actId="20577"/>
        <pc:sldMkLst>
          <pc:docMk/>
          <pc:sldMk cId="0" sldId="265"/>
        </pc:sldMkLst>
        <pc:spChg chg="mod">
          <ac:chgData name="Kleppang, David" userId="S::duk205@psu.edu::40b9d134-b8c9-494b-ac4b-13c06e9ffefa" providerId="AD" clId="Web-{12573F46-050B-2446-65B9-B83E267AECB4}" dt="2025-04-23T04:55:14.217" v="257" actId="20577"/>
          <ac:spMkLst>
            <pc:docMk/>
            <pc:sldMk cId="0" sldId="265"/>
            <ac:spMk id="102" creationId="{00000000-0000-0000-0000-000000000000}"/>
          </ac:spMkLst>
        </pc:spChg>
      </pc:sldChg>
      <pc:sldChg chg="modSp">
        <pc:chgData name="Kleppang, David" userId="S::duk205@psu.edu::40b9d134-b8c9-494b-ac4b-13c06e9ffefa" providerId="AD" clId="Web-{12573F46-050B-2446-65B9-B83E267AECB4}" dt="2025-04-23T04:43:34.214" v="36" actId="20577"/>
        <pc:sldMkLst>
          <pc:docMk/>
          <pc:sldMk cId="0" sldId="266"/>
        </pc:sldMkLst>
        <pc:spChg chg="mod">
          <ac:chgData name="Kleppang, David" userId="S::duk205@psu.edu::40b9d134-b8c9-494b-ac4b-13c06e9ffefa" providerId="AD" clId="Web-{12573F46-050B-2446-65B9-B83E267AECB4}" dt="2025-04-23T04:43:34.214" v="36" actId="20577"/>
          <ac:spMkLst>
            <pc:docMk/>
            <pc:sldMk cId="0" sldId="266"/>
            <ac:spMk id="104" creationId="{00000000-0000-0000-0000-000000000000}"/>
          </ac:spMkLst>
        </pc:spChg>
      </pc:sldChg>
    </pc:docChg>
  </pc:docChgLst>
  <pc:docChgLst>
    <pc:chgData name="Williams, Eric Justin" userId="S::ekw5123@psu.edu::4f353225-9f30-4939-971f-e6965272f22f" providerId="AD" clId="Web-{6F01409C-1B8F-F7A7-0D7A-BFE714DFCEED}"/>
    <pc:docChg chg="modSld">
      <pc:chgData name="Williams, Eric Justin" userId="S::ekw5123@psu.edu::4f353225-9f30-4939-971f-e6965272f22f" providerId="AD" clId="Web-{6F01409C-1B8F-F7A7-0D7A-BFE714DFCEED}" dt="2025-04-22T02:00:50.274" v="805"/>
      <pc:docMkLst>
        <pc:docMk/>
      </pc:docMkLst>
      <pc:sldChg chg="modSp modNotes">
        <pc:chgData name="Williams, Eric Justin" userId="S::ekw5123@psu.edu::4f353225-9f30-4939-971f-e6965272f22f" providerId="AD" clId="Web-{6F01409C-1B8F-F7A7-0D7A-BFE714DFCEED}" dt="2025-04-22T02:00:50.274" v="805"/>
        <pc:sldMkLst>
          <pc:docMk/>
          <pc:sldMk cId="0" sldId="258"/>
        </pc:sldMkLst>
        <pc:spChg chg="mod">
          <ac:chgData name="Williams, Eric Justin" userId="S::ekw5123@psu.edu::4f353225-9f30-4939-971f-e6965272f22f" providerId="AD" clId="Web-{6F01409C-1B8F-F7A7-0D7A-BFE714DFCEED}" dt="2025-04-22T01:51:18.053" v="465" actId="20577"/>
          <ac:spMkLst>
            <pc:docMk/>
            <pc:sldMk cId="0" sldId="258"/>
            <ac:spMk id="85" creationId="{00000000-0000-0000-0000-000000000000}"/>
          </ac:spMkLst>
        </pc:spChg>
        <pc:spChg chg="mod">
          <ac:chgData name="Williams, Eric Justin" userId="S::ekw5123@psu.edu::4f353225-9f30-4939-971f-e6965272f22f" providerId="AD" clId="Web-{6F01409C-1B8F-F7A7-0D7A-BFE714DFCEED}" dt="2025-04-22T01:51:27.381" v="469" actId="20577"/>
          <ac:spMkLst>
            <pc:docMk/>
            <pc:sldMk cId="0" sldId="258"/>
            <ac:spMk id="86" creationId="{00000000-0000-0000-0000-000000000000}"/>
          </ac:spMkLst>
        </pc:spChg>
      </pc:sldChg>
      <pc:sldChg chg="modSp">
        <pc:chgData name="Williams, Eric Justin" userId="S::ekw5123@psu.edu::4f353225-9f30-4939-971f-e6965272f22f" providerId="AD" clId="Web-{6F01409C-1B8F-F7A7-0D7A-BFE714DFCEED}" dt="2025-04-21T22:55:23.601" v="3" actId="20577"/>
        <pc:sldMkLst>
          <pc:docMk/>
          <pc:sldMk cId="0" sldId="259"/>
        </pc:sldMkLst>
        <pc:spChg chg="mod">
          <ac:chgData name="Williams, Eric Justin" userId="S::ekw5123@psu.edu::4f353225-9f30-4939-971f-e6965272f22f" providerId="AD" clId="Web-{6F01409C-1B8F-F7A7-0D7A-BFE714DFCEED}" dt="2025-04-21T22:55:23.601" v="3" actId="20577"/>
          <ac:spMkLst>
            <pc:docMk/>
            <pc:sldMk cId="0" sldId="259"/>
            <ac:spMk id="90" creationId="{00000000-0000-0000-0000-000000000000}"/>
          </ac:spMkLst>
        </pc:spChg>
      </pc:sldChg>
      <pc:sldChg chg="modSp">
        <pc:chgData name="Williams, Eric Justin" userId="S::ekw5123@psu.edu::4f353225-9f30-4939-971f-e6965272f22f" providerId="AD" clId="Web-{6F01409C-1B8F-F7A7-0D7A-BFE714DFCEED}" dt="2025-04-21T23:07:01.061" v="34" actId="20577"/>
        <pc:sldMkLst>
          <pc:docMk/>
          <pc:sldMk cId="0" sldId="260"/>
        </pc:sldMkLst>
        <pc:spChg chg="mod">
          <ac:chgData name="Williams, Eric Justin" userId="S::ekw5123@psu.edu::4f353225-9f30-4939-971f-e6965272f22f" providerId="AD" clId="Web-{6F01409C-1B8F-F7A7-0D7A-BFE714DFCEED}" dt="2025-04-21T23:07:01.061" v="34" actId="20577"/>
          <ac:spMkLst>
            <pc:docMk/>
            <pc:sldMk cId="0" sldId="260"/>
            <ac:spMk id="92" creationId="{00000000-0000-0000-0000-000000000000}"/>
          </ac:spMkLst>
        </pc:spChg>
      </pc:sldChg>
      <pc:sldChg chg="modSp">
        <pc:chgData name="Williams, Eric Justin" userId="S::ekw5123@psu.edu::4f353225-9f30-4939-971f-e6965272f22f" providerId="AD" clId="Web-{6F01409C-1B8F-F7A7-0D7A-BFE714DFCEED}" dt="2025-04-21T22:54:51.476" v="2" actId="20577"/>
        <pc:sldMkLst>
          <pc:docMk/>
          <pc:sldMk cId="0" sldId="262"/>
        </pc:sldMkLst>
        <pc:spChg chg="mod">
          <ac:chgData name="Williams, Eric Justin" userId="S::ekw5123@psu.edu::4f353225-9f30-4939-971f-e6965272f22f" providerId="AD" clId="Web-{6F01409C-1B8F-F7A7-0D7A-BFE714DFCEED}" dt="2025-04-21T22:54:51.476" v="2" actId="20577"/>
          <ac:spMkLst>
            <pc:docMk/>
            <pc:sldMk cId="0" sldId="262"/>
            <ac:spMk id="96" creationId="{00000000-0000-0000-0000-000000000000}"/>
          </ac:spMkLst>
        </pc:spChg>
      </pc:sldChg>
      <pc:sldChg chg="modSp">
        <pc:chgData name="Williams, Eric Justin" userId="S::ekw5123@psu.edu::4f353225-9f30-4939-971f-e6965272f22f" providerId="AD" clId="Web-{6F01409C-1B8F-F7A7-0D7A-BFE714DFCEED}" dt="2025-04-21T23:05:58.875" v="30" actId="20577"/>
        <pc:sldMkLst>
          <pc:docMk/>
          <pc:sldMk cId="0" sldId="264"/>
        </pc:sldMkLst>
        <pc:spChg chg="mod">
          <ac:chgData name="Williams, Eric Justin" userId="S::ekw5123@psu.edu::4f353225-9f30-4939-971f-e6965272f22f" providerId="AD" clId="Web-{6F01409C-1B8F-F7A7-0D7A-BFE714DFCEED}" dt="2025-04-21T23:05:58.875" v="30" actId="20577"/>
          <ac:spMkLst>
            <pc:docMk/>
            <pc:sldMk cId="0" sldId="264"/>
            <ac:spMk id="99" creationId="{00000000-0000-0000-0000-000000000000}"/>
          </ac:spMkLst>
        </pc:spChg>
      </pc:sldChg>
      <pc:sldChg chg="modNotes">
        <pc:chgData name="Williams, Eric Justin" userId="S::ekw5123@psu.edu::4f353225-9f30-4939-971f-e6965272f22f" providerId="AD" clId="Web-{6F01409C-1B8F-F7A7-0D7A-BFE714DFCEED}" dt="2025-04-22T01:50:28.959" v="397"/>
        <pc:sldMkLst>
          <pc:docMk/>
          <pc:sldMk cId="3116629060" sldId="269"/>
        </pc:sldMkLst>
      </pc:sldChg>
    </pc:docChg>
  </pc:docChgLst>
  <pc:docChgLst>
    <pc:chgData name="Sobel, Maegan" userId="S::mms8640@psu.edu::b4513dd3-66c8-4d02-8342-defbce00eea2" providerId="AD" clId="Web-{C7D7068F-10E0-04C9-35DB-58B27AA42461}"/>
    <pc:docChg chg="modSld">
      <pc:chgData name="Sobel, Maegan" userId="S::mms8640@psu.edu::b4513dd3-66c8-4d02-8342-defbce00eea2" providerId="AD" clId="Web-{C7D7068F-10E0-04C9-35DB-58B27AA42461}" dt="2025-03-25T03:00:20.757" v="17" actId="20577"/>
      <pc:docMkLst>
        <pc:docMk/>
      </pc:docMkLst>
      <pc:sldChg chg="modSp">
        <pc:chgData name="Sobel, Maegan" userId="S::mms8640@psu.edu::b4513dd3-66c8-4d02-8342-defbce00eea2" providerId="AD" clId="Web-{C7D7068F-10E0-04C9-35DB-58B27AA42461}" dt="2025-03-25T02:59:39.101" v="6" actId="20577"/>
        <pc:sldMkLst>
          <pc:docMk/>
          <pc:sldMk cId="0" sldId="256"/>
        </pc:sldMkLst>
        <pc:spChg chg="mod">
          <ac:chgData name="Sobel, Maegan" userId="S::mms8640@psu.edu::b4513dd3-66c8-4d02-8342-defbce00eea2" providerId="AD" clId="Web-{C7D7068F-10E0-04C9-35DB-58B27AA42461}" dt="2025-03-25T02:59:39.101" v="6" actId="20577"/>
          <ac:spMkLst>
            <pc:docMk/>
            <pc:sldMk cId="0" sldId="256"/>
            <ac:spMk id="81" creationId="{00000000-0000-0000-0000-000000000000}"/>
          </ac:spMkLst>
        </pc:spChg>
      </pc:sldChg>
      <pc:sldChg chg="modSp">
        <pc:chgData name="Sobel, Maegan" userId="S::mms8640@psu.edu::b4513dd3-66c8-4d02-8342-defbce00eea2" providerId="AD" clId="Web-{C7D7068F-10E0-04C9-35DB-58B27AA42461}" dt="2025-03-25T03:00:20.757" v="17" actId="20577"/>
        <pc:sldMkLst>
          <pc:docMk/>
          <pc:sldMk cId="0" sldId="258"/>
        </pc:sldMkLst>
        <pc:spChg chg="mod">
          <ac:chgData name="Sobel, Maegan" userId="S::mms8640@psu.edu::b4513dd3-66c8-4d02-8342-defbce00eea2" providerId="AD" clId="Web-{C7D7068F-10E0-04C9-35DB-58B27AA42461}" dt="2025-03-25T03:00:20.757" v="17" actId="20577"/>
          <ac:spMkLst>
            <pc:docMk/>
            <pc:sldMk cId="0" sldId="258"/>
            <ac:spMk id="86" creationId="{00000000-0000-0000-0000-000000000000}"/>
          </ac:spMkLst>
        </pc:spChg>
      </pc:sldChg>
    </pc:docChg>
  </pc:docChgLst>
  <pc:docChgLst>
    <pc:chgData name="Sobel, Maegan" userId="S::mms8640@psu.edu::b4513dd3-66c8-4d02-8342-defbce00eea2" providerId="AD" clId="Web-{A109DDCE-4A8A-6EBD-F293-6DC2FA92CED5}"/>
    <pc:docChg chg="addSld modSld sldOrd">
      <pc:chgData name="Sobel, Maegan" userId="S::mms8640@psu.edu::b4513dd3-66c8-4d02-8342-defbce00eea2" providerId="AD" clId="Web-{A109DDCE-4A8A-6EBD-F293-6DC2FA92CED5}" dt="2025-04-24T04:00:04.836" v="1414" actId="20577"/>
      <pc:docMkLst>
        <pc:docMk/>
      </pc:docMkLst>
      <pc:sldChg chg="modSp">
        <pc:chgData name="Sobel, Maegan" userId="S::mms8640@psu.edu::b4513dd3-66c8-4d02-8342-defbce00eea2" providerId="AD" clId="Web-{A109DDCE-4A8A-6EBD-F293-6DC2FA92CED5}" dt="2025-04-24T04:00:04.836" v="1414" actId="20577"/>
        <pc:sldMkLst>
          <pc:docMk/>
          <pc:sldMk cId="0" sldId="260"/>
        </pc:sldMkLst>
        <pc:spChg chg="mod">
          <ac:chgData name="Sobel, Maegan" userId="S::mms8640@psu.edu::b4513dd3-66c8-4d02-8342-defbce00eea2" providerId="AD" clId="Web-{A109DDCE-4A8A-6EBD-F293-6DC2FA92CED5}" dt="2025-04-24T02:01:31.520" v="2" actId="20577"/>
          <ac:spMkLst>
            <pc:docMk/>
            <pc:sldMk cId="0" sldId="260"/>
            <ac:spMk id="91" creationId="{00000000-0000-0000-0000-000000000000}"/>
          </ac:spMkLst>
        </pc:spChg>
        <pc:spChg chg="mod">
          <ac:chgData name="Sobel, Maegan" userId="S::mms8640@psu.edu::b4513dd3-66c8-4d02-8342-defbce00eea2" providerId="AD" clId="Web-{A109DDCE-4A8A-6EBD-F293-6DC2FA92CED5}" dt="2025-04-24T04:00:04.836" v="1414" actId="20577"/>
          <ac:spMkLst>
            <pc:docMk/>
            <pc:sldMk cId="0" sldId="260"/>
            <ac:spMk id="92" creationId="{00000000-0000-0000-0000-000000000000}"/>
          </ac:spMkLst>
        </pc:spChg>
      </pc:sldChg>
      <pc:sldChg chg="mod modShow">
        <pc:chgData name="Sobel, Maegan" userId="S::mms8640@psu.edu::b4513dd3-66c8-4d02-8342-defbce00eea2" providerId="AD" clId="Web-{A109DDCE-4A8A-6EBD-F293-6DC2FA92CED5}" dt="2025-04-24T02:30:10.362" v="637"/>
        <pc:sldMkLst>
          <pc:docMk/>
          <pc:sldMk cId="0" sldId="261"/>
        </pc:sldMkLst>
      </pc:sldChg>
      <pc:sldChg chg="addSp delSp modSp">
        <pc:chgData name="Sobel, Maegan" userId="S::mms8640@psu.edu::b4513dd3-66c8-4d02-8342-defbce00eea2" providerId="AD" clId="Web-{A109DDCE-4A8A-6EBD-F293-6DC2FA92CED5}" dt="2025-04-24T02:39:47.117" v="689" actId="14100"/>
        <pc:sldMkLst>
          <pc:docMk/>
          <pc:sldMk cId="0" sldId="262"/>
        </pc:sldMkLst>
        <pc:spChg chg="mod">
          <ac:chgData name="Sobel, Maegan" userId="S::mms8640@psu.edu::b4513dd3-66c8-4d02-8342-defbce00eea2" providerId="AD" clId="Web-{A109DDCE-4A8A-6EBD-F293-6DC2FA92CED5}" dt="2025-04-24T02:32:39.524" v="671" actId="20577"/>
          <ac:spMkLst>
            <pc:docMk/>
            <pc:sldMk cId="0" sldId="262"/>
            <ac:spMk id="96" creationId="{00000000-0000-0000-0000-000000000000}"/>
          </ac:spMkLst>
        </pc:spChg>
        <pc:picChg chg="add mod">
          <ac:chgData name="Sobel, Maegan" userId="S::mms8640@psu.edu::b4513dd3-66c8-4d02-8342-defbce00eea2" providerId="AD" clId="Web-{A109DDCE-4A8A-6EBD-F293-6DC2FA92CED5}" dt="2025-04-24T02:35:07.263" v="683" actId="14100"/>
          <ac:picMkLst>
            <pc:docMk/>
            <pc:sldMk cId="0" sldId="262"/>
            <ac:picMk id="2" creationId="{5D33EDE1-8F42-EEE1-9A2F-871F85B96C3C}"/>
          </ac:picMkLst>
        </pc:picChg>
        <pc:picChg chg="add del mod">
          <ac:chgData name="Sobel, Maegan" userId="S::mms8640@psu.edu::b4513dd3-66c8-4d02-8342-defbce00eea2" providerId="AD" clId="Web-{A109DDCE-4A8A-6EBD-F293-6DC2FA92CED5}" dt="2025-04-24T02:39:34.289" v="686"/>
          <ac:picMkLst>
            <pc:docMk/>
            <pc:sldMk cId="0" sldId="262"/>
            <ac:picMk id="3" creationId="{FE18B3BD-8199-589D-AA93-F01843DBB613}"/>
          </ac:picMkLst>
        </pc:picChg>
        <pc:picChg chg="add mod">
          <ac:chgData name="Sobel, Maegan" userId="S::mms8640@psu.edu::b4513dd3-66c8-4d02-8342-defbce00eea2" providerId="AD" clId="Web-{A109DDCE-4A8A-6EBD-F293-6DC2FA92CED5}" dt="2025-04-24T02:39:47.117" v="689" actId="14100"/>
          <ac:picMkLst>
            <pc:docMk/>
            <pc:sldMk cId="0" sldId="262"/>
            <ac:picMk id="4" creationId="{F0A4593F-331C-7642-7041-9C776B44E720}"/>
          </ac:picMkLst>
        </pc:picChg>
      </pc:sldChg>
      <pc:sldChg chg="modSp">
        <pc:chgData name="Sobel, Maegan" userId="S::mms8640@psu.edu::b4513dd3-66c8-4d02-8342-defbce00eea2" providerId="AD" clId="Web-{A109DDCE-4A8A-6EBD-F293-6DC2FA92CED5}" dt="2025-04-24T03:54:02.635" v="1403" actId="20577"/>
        <pc:sldMkLst>
          <pc:docMk/>
          <pc:sldMk cId="0" sldId="263"/>
        </pc:sldMkLst>
        <pc:spChg chg="mod">
          <ac:chgData name="Sobel, Maegan" userId="S::mms8640@psu.edu::b4513dd3-66c8-4d02-8342-defbce00eea2" providerId="AD" clId="Web-{A109DDCE-4A8A-6EBD-F293-6DC2FA92CED5}" dt="2025-04-24T03:54:02.635" v="1403" actId="20577"/>
          <ac:spMkLst>
            <pc:docMk/>
            <pc:sldMk cId="0" sldId="263"/>
            <ac:spMk id="98" creationId="{00000000-0000-0000-0000-000000000000}"/>
          </ac:spMkLst>
        </pc:spChg>
      </pc:sldChg>
      <pc:sldChg chg="modSp add replId">
        <pc:chgData name="Sobel, Maegan" userId="S::mms8640@psu.edu::b4513dd3-66c8-4d02-8342-defbce00eea2" providerId="AD" clId="Web-{A109DDCE-4A8A-6EBD-F293-6DC2FA92CED5}" dt="2025-04-24T02:22:15.470" v="636" actId="20577"/>
        <pc:sldMkLst>
          <pc:docMk/>
          <pc:sldMk cId="292825420" sldId="270"/>
        </pc:sldMkLst>
        <pc:spChg chg="mod">
          <ac:chgData name="Sobel, Maegan" userId="S::mms8640@psu.edu::b4513dd3-66c8-4d02-8342-defbce00eea2" providerId="AD" clId="Web-{A109DDCE-4A8A-6EBD-F293-6DC2FA92CED5}" dt="2025-04-24T02:22:15.470" v="636" actId="20577"/>
          <ac:spMkLst>
            <pc:docMk/>
            <pc:sldMk cId="292825420" sldId="270"/>
            <ac:spMk id="92" creationId="{09848E20-6821-7575-BCA0-54BC6CC4BBB8}"/>
          </ac:spMkLst>
        </pc:spChg>
      </pc:sldChg>
      <pc:sldChg chg="addSp modSp add ord replId">
        <pc:chgData name="Sobel, Maegan" userId="S::mms8640@psu.edu::b4513dd3-66c8-4d02-8342-defbce00eea2" providerId="AD" clId="Web-{A109DDCE-4A8A-6EBD-F293-6DC2FA92CED5}" dt="2025-04-24T02:43:36.016" v="718" actId="14100"/>
        <pc:sldMkLst>
          <pc:docMk/>
          <pc:sldMk cId="862947294" sldId="271"/>
        </pc:sldMkLst>
        <pc:spChg chg="mod">
          <ac:chgData name="Sobel, Maegan" userId="S::mms8640@psu.edu::b4513dd3-66c8-4d02-8342-defbce00eea2" providerId="AD" clId="Web-{A109DDCE-4A8A-6EBD-F293-6DC2FA92CED5}" dt="2025-04-24T02:42:20.185" v="708" actId="20577"/>
          <ac:spMkLst>
            <pc:docMk/>
            <pc:sldMk cId="862947294" sldId="271"/>
            <ac:spMk id="96" creationId="{D59A876E-2495-102D-A350-9691F422289E}"/>
          </ac:spMkLst>
        </pc:spChg>
        <pc:picChg chg="add mod">
          <ac:chgData name="Sobel, Maegan" userId="S::mms8640@psu.edu::b4513dd3-66c8-4d02-8342-defbce00eea2" providerId="AD" clId="Web-{A109DDCE-4A8A-6EBD-F293-6DC2FA92CED5}" dt="2025-04-24T02:43:23.484" v="714" actId="1076"/>
          <ac:picMkLst>
            <pc:docMk/>
            <pc:sldMk cId="862947294" sldId="271"/>
            <ac:picMk id="2" creationId="{56429924-237F-447B-3649-A4C3947AECAF}"/>
          </ac:picMkLst>
        </pc:picChg>
        <pc:picChg chg="add mod">
          <ac:chgData name="Sobel, Maegan" userId="S::mms8640@psu.edu::b4513dd3-66c8-4d02-8342-defbce00eea2" providerId="AD" clId="Web-{A109DDCE-4A8A-6EBD-F293-6DC2FA92CED5}" dt="2025-04-24T02:43:36.016" v="718" actId="14100"/>
          <ac:picMkLst>
            <pc:docMk/>
            <pc:sldMk cId="862947294" sldId="271"/>
            <ac:picMk id="3" creationId="{DE507212-FE99-419C-8076-EAAE9724CB18}"/>
          </ac:picMkLst>
        </pc:picChg>
      </pc:sldChg>
      <pc:sldChg chg="addSp delSp modSp add mod replId modClrScheme chgLayout">
        <pc:chgData name="Sobel, Maegan" userId="S::mms8640@psu.edu::b4513dd3-66c8-4d02-8342-defbce00eea2" providerId="AD" clId="Web-{A109DDCE-4A8A-6EBD-F293-6DC2FA92CED5}" dt="2025-04-24T03:40:47.264" v="850" actId="20577"/>
        <pc:sldMkLst>
          <pc:docMk/>
          <pc:sldMk cId="3037707519" sldId="272"/>
        </pc:sldMkLst>
        <pc:spChg chg="mod">
          <ac:chgData name="Sobel, Maegan" userId="S::mms8640@psu.edu::b4513dd3-66c8-4d02-8342-defbce00eea2" providerId="AD" clId="Web-{A109DDCE-4A8A-6EBD-F293-6DC2FA92CED5}" dt="2025-04-24T02:48:11.588" v="722"/>
          <ac:spMkLst>
            <pc:docMk/>
            <pc:sldMk cId="3037707519" sldId="272"/>
            <ac:spMk id="95" creationId="{0F948686-49D4-74F2-D2D6-4B43D86F2947}"/>
          </ac:spMkLst>
        </pc:spChg>
        <pc:spChg chg="mod">
          <ac:chgData name="Sobel, Maegan" userId="S::mms8640@psu.edu::b4513dd3-66c8-4d02-8342-defbce00eea2" providerId="AD" clId="Web-{A109DDCE-4A8A-6EBD-F293-6DC2FA92CED5}" dt="2025-04-24T03:40:47.264" v="850" actId="20577"/>
          <ac:spMkLst>
            <pc:docMk/>
            <pc:sldMk cId="3037707519" sldId="272"/>
            <ac:spMk id="96" creationId="{56D75359-51F4-BFED-564E-54158ADF6DAA}"/>
          </ac:spMkLst>
        </pc:spChg>
        <pc:picChg chg="del">
          <ac:chgData name="Sobel, Maegan" userId="S::mms8640@psu.edu::b4513dd3-66c8-4d02-8342-defbce00eea2" providerId="AD" clId="Web-{A109DDCE-4A8A-6EBD-F293-6DC2FA92CED5}" dt="2025-04-24T02:47:57.244" v="719"/>
          <ac:picMkLst>
            <pc:docMk/>
            <pc:sldMk cId="3037707519" sldId="272"/>
            <ac:picMk id="2" creationId="{7C65D96E-9322-DFE1-8108-69F618D173B5}"/>
          </ac:picMkLst>
        </pc:picChg>
        <pc:picChg chg="add mod">
          <ac:chgData name="Sobel, Maegan" userId="S::mms8640@psu.edu::b4513dd3-66c8-4d02-8342-defbce00eea2" providerId="AD" clId="Web-{A109DDCE-4A8A-6EBD-F293-6DC2FA92CED5}" dt="2025-04-24T02:48:24.151" v="724" actId="1076"/>
          <ac:picMkLst>
            <pc:docMk/>
            <pc:sldMk cId="3037707519" sldId="272"/>
            <ac:picMk id="3" creationId="{E44EBF06-2088-6AA6-1830-5D7BEE1D17D1}"/>
          </ac:picMkLst>
        </pc:picChg>
        <pc:picChg chg="add mod">
          <ac:chgData name="Sobel, Maegan" userId="S::mms8640@psu.edu::b4513dd3-66c8-4d02-8342-defbce00eea2" providerId="AD" clId="Web-{A109DDCE-4A8A-6EBD-F293-6DC2FA92CED5}" dt="2025-04-24T02:49:14.262" v="727" actId="1076"/>
          <ac:picMkLst>
            <pc:docMk/>
            <pc:sldMk cId="3037707519" sldId="272"/>
            <ac:picMk id="4" creationId="{222982AB-9A92-3FDF-FD14-6EF8E3B0BDB0}"/>
          </ac:picMkLst>
        </pc:picChg>
      </pc:sldChg>
    </pc:docChg>
  </pc:docChgLst>
  <pc:docChgLst>
    <pc:chgData name="Kleppang, David" userId="S::duk205@psu.edu::40b9d134-b8c9-494b-ac4b-13c06e9ffefa" providerId="AD" clId="Web-{42ECD473-76EB-20BE-77CD-70423DD21214}"/>
    <pc:docChg chg="modSld">
      <pc:chgData name="Kleppang, David" userId="S::duk205@psu.edu::40b9d134-b8c9-494b-ac4b-13c06e9ffefa" providerId="AD" clId="Web-{42ECD473-76EB-20BE-77CD-70423DD21214}" dt="2025-04-18T06:51:57.248" v="410" actId="20577"/>
      <pc:docMkLst>
        <pc:docMk/>
      </pc:docMkLst>
      <pc:sldChg chg="addSp delSp modSp">
        <pc:chgData name="Kleppang, David" userId="S::duk205@psu.edu::40b9d134-b8c9-494b-ac4b-13c06e9ffefa" providerId="AD" clId="Web-{42ECD473-76EB-20BE-77CD-70423DD21214}" dt="2025-04-18T06:51:57.248" v="410" actId="20577"/>
        <pc:sldMkLst>
          <pc:docMk/>
          <pc:sldMk cId="4151364221" sldId="267"/>
        </pc:sldMkLst>
        <pc:spChg chg="add mod">
          <ac:chgData name="Kleppang, David" userId="S::duk205@psu.edu::40b9d134-b8c9-494b-ac4b-13c06e9ffefa" providerId="AD" clId="Web-{42ECD473-76EB-20BE-77CD-70423DD21214}" dt="2025-04-18T06:51:57.248" v="410" actId="20577"/>
          <ac:spMkLst>
            <pc:docMk/>
            <pc:sldMk cId="4151364221" sldId="267"/>
            <ac:spMk id="4" creationId="{B30D79DD-ED7C-1CC9-43E1-6817EA05D59C}"/>
          </ac:spMkLst>
        </pc:spChg>
        <pc:spChg chg="add del">
          <ac:chgData name="Kleppang, David" userId="S::duk205@psu.edu::40b9d134-b8c9-494b-ac4b-13c06e9ffefa" providerId="AD" clId="Web-{42ECD473-76EB-20BE-77CD-70423DD21214}" dt="2025-04-18T06:45:03.675" v="275"/>
          <ac:spMkLst>
            <pc:docMk/>
            <pc:sldMk cId="4151364221" sldId="267"/>
            <ac:spMk id="5" creationId="{171934AC-D1BE-68B6-F3A4-CD85193BAA88}"/>
          </ac:spMkLst>
        </pc:spChg>
        <pc:spChg chg="add mod">
          <ac:chgData name="Kleppang, David" userId="S::duk205@psu.edu::40b9d134-b8c9-494b-ac4b-13c06e9ffefa" providerId="AD" clId="Web-{42ECD473-76EB-20BE-77CD-70423DD21214}" dt="2025-04-18T06:48:07.429" v="310" actId="688"/>
          <ac:spMkLst>
            <pc:docMk/>
            <pc:sldMk cId="4151364221" sldId="267"/>
            <ac:spMk id="7" creationId="{D4C990BA-309C-A876-ADC1-1D4FAF5A4ABB}"/>
          </ac:spMkLst>
        </pc:spChg>
        <pc:picChg chg="del">
          <ac:chgData name="Kleppang, David" userId="S::duk205@psu.edu::40b9d134-b8c9-494b-ac4b-13c06e9ffefa" providerId="AD" clId="Web-{42ECD473-76EB-20BE-77CD-70423DD21214}" dt="2025-04-18T06:42:06.467" v="0"/>
          <ac:picMkLst>
            <pc:docMk/>
            <pc:sldMk cId="4151364221" sldId="267"/>
            <ac:picMk id="2" creationId="{6A7FA677-CA6A-1D29-B1ED-6BC1A7001472}"/>
          </ac:picMkLst>
        </pc:picChg>
        <pc:picChg chg="add mod">
          <ac:chgData name="Kleppang, David" userId="S::duk205@psu.edu::40b9d134-b8c9-494b-ac4b-13c06e9ffefa" providerId="AD" clId="Web-{42ECD473-76EB-20BE-77CD-70423DD21214}" dt="2025-04-18T06:47:40.960" v="304" actId="1076"/>
          <ac:picMkLst>
            <pc:docMk/>
            <pc:sldMk cId="4151364221" sldId="267"/>
            <ac:picMk id="3" creationId="{8D7D8EEF-3D44-18F7-751C-70B1C6FD7E9D}"/>
          </ac:picMkLst>
        </pc:picChg>
        <pc:cxnChg chg="add del mod">
          <ac:chgData name="Kleppang, David" userId="S::duk205@psu.edu::40b9d134-b8c9-494b-ac4b-13c06e9ffefa" providerId="AD" clId="Web-{42ECD473-76EB-20BE-77CD-70423DD21214}" dt="2025-04-18T06:46:58.568" v="298"/>
          <ac:cxnSpMkLst>
            <pc:docMk/>
            <pc:sldMk cId="4151364221" sldId="267"/>
            <ac:cxnSpMk id="6" creationId="{E118E49D-FEB5-4A5F-F281-C4325CB3A696}"/>
          </ac:cxnSpMkLst>
        </pc:cxnChg>
      </pc:sldChg>
    </pc:docChg>
  </pc:docChgLst>
  <pc:docChgLst>
    <pc:chgData name="Williams, Eric Justin" userId="S::ekw5123@psu.edu::4f353225-9f30-4939-971f-e6965272f22f" providerId="AD" clId="Web-{308FA8D8-C0F0-4832-FB57-9DFA53D9E615}"/>
    <pc:docChg chg="modSld">
      <pc:chgData name="Williams, Eric Justin" userId="S::ekw5123@psu.edu::4f353225-9f30-4939-971f-e6965272f22f" providerId="AD" clId="Web-{308FA8D8-C0F0-4832-FB57-9DFA53D9E615}" dt="2025-04-20T22:33:27.274" v="55" actId="20577"/>
      <pc:docMkLst>
        <pc:docMk/>
      </pc:docMkLst>
      <pc:sldChg chg="modSp">
        <pc:chgData name="Williams, Eric Justin" userId="S::ekw5123@psu.edu::4f353225-9f30-4939-971f-e6965272f22f" providerId="AD" clId="Web-{308FA8D8-C0F0-4832-FB57-9DFA53D9E615}" dt="2025-04-20T22:33:27.274" v="55" actId="20577"/>
        <pc:sldMkLst>
          <pc:docMk/>
          <pc:sldMk cId="0" sldId="259"/>
        </pc:sldMkLst>
        <pc:spChg chg="mod">
          <ac:chgData name="Williams, Eric Justin" userId="S::ekw5123@psu.edu::4f353225-9f30-4939-971f-e6965272f22f" providerId="AD" clId="Web-{308FA8D8-C0F0-4832-FB57-9DFA53D9E615}" dt="2025-04-20T22:33:27.274" v="55" actId="20577"/>
          <ac:spMkLst>
            <pc:docMk/>
            <pc:sldMk cId="0" sldId="259"/>
            <ac:spMk id="90" creationId="{00000000-0000-0000-0000-000000000000}"/>
          </ac:spMkLst>
        </pc:spChg>
      </pc:sldChg>
    </pc:docChg>
  </pc:docChgLst>
  <pc:docChgLst>
    <pc:chgData name="Williams, Eric Justin" userId="S::ekw5123@psu.edu::4f353225-9f30-4939-971f-e6965272f22f" providerId="AD" clId="Web-{EC08830D-F618-D135-3D17-87A18FB394B9}"/>
    <pc:docChg chg="addSld delSld modSld sldOrd">
      <pc:chgData name="Williams, Eric Justin" userId="S::ekw5123@psu.edu::4f353225-9f30-4939-971f-e6965272f22f" providerId="AD" clId="Web-{EC08830D-F618-D135-3D17-87A18FB394B9}" dt="2025-04-20T22:30:21.039" v="271" actId="20577"/>
      <pc:docMkLst>
        <pc:docMk/>
      </pc:docMkLst>
      <pc:sldChg chg="addSp delSp modSp modNotes">
        <pc:chgData name="Williams, Eric Justin" userId="S::ekw5123@psu.edu::4f353225-9f30-4939-971f-e6965272f22f" providerId="AD" clId="Web-{EC08830D-F618-D135-3D17-87A18FB394B9}" dt="2025-04-20T22:27:25.066" v="219" actId="14100"/>
        <pc:sldMkLst>
          <pc:docMk/>
          <pc:sldMk cId="0" sldId="257"/>
        </pc:sldMkLst>
        <pc:spChg chg="add mod">
          <ac:chgData name="Williams, Eric Justin" userId="S::ekw5123@psu.edu::4f353225-9f30-4939-971f-e6965272f22f" providerId="AD" clId="Web-{EC08830D-F618-D135-3D17-87A18FB394B9}" dt="2025-04-20T22:25:11.329" v="204" actId="1076"/>
          <ac:spMkLst>
            <pc:docMk/>
            <pc:sldMk cId="0" sldId="257"/>
            <ac:spMk id="6" creationId="{FA1C1A17-2461-C18A-9800-A13846CC0A00}"/>
          </ac:spMkLst>
        </pc:spChg>
        <pc:spChg chg="mod">
          <ac:chgData name="Williams, Eric Justin" userId="S::ekw5123@psu.edu::4f353225-9f30-4939-971f-e6965272f22f" providerId="AD" clId="Web-{EC08830D-F618-D135-3D17-87A18FB394B9}" dt="2025-04-20T22:27:25.066" v="219" actId="14100"/>
          <ac:spMkLst>
            <pc:docMk/>
            <pc:sldMk cId="0" sldId="257"/>
            <ac:spMk id="84" creationId="{00000000-0000-0000-0000-000000000000}"/>
          </ac:spMkLst>
        </pc:spChg>
        <pc:picChg chg="add mod">
          <ac:chgData name="Williams, Eric Justin" userId="S::ekw5123@psu.edu::4f353225-9f30-4939-971f-e6965272f22f" providerId="AD" clId="Web-{EC08830D-F618-D135-3D17-87A18FB394B9}" dt="2025-04-20T22:21:12.605" v="183" actId="1076"/>
          <ac:picMkLst>
            <pc:docMk/>
            <pc:sldMk cId="0" sldId="257"/>
            <ac:picMk id="2" creationId="{E308422C-5E4C-A1D6-7214-EC559D76029D}"/>
          </ac:picMkLst>
        </pc:picChg>
        <pc:picChg chg="add del mod">
          <ac:chgData name="Williams, Eric Justin" userId="S::ekw5123@psu.edu::4f353225-9f30-4939-971f-e6965272f22f" providerId="AD" clId="Web-{EC08830D-F618-D135-3D17-87A18FB394B9}" dt="2025-04-20T22:23:23.483" v="190"/>
          <ac:picMkLst>
            <pc:docMk/>
            <pc:sldMk cId="0" sldId="257"/>
            <ac:picMk id="3" creationId="{1959F255-7C15-4BEE-4406-786F8A81E42D}"/>
          </ac:picMkLst>
        </pc:picChg>
        <pc:picChg chg="add del mod">
          <ac:chgData name="Williams, Eric Justin" userId="S::ekw5123@psu.edu::4f353225-9f30-4939-971f-e6965272f22f" providerId="AD" clId="Web-{EC08830D-F618-D135-3D17-87A18FB394B9}" dt="2025-04-20T22:24:32.156" v="192"/>
          <ac:picMkLst>
            <pc:docMk/>
            <pc:sldMk cId="0" sldId="257"/>
            <ac:picMk id="4" creationId="{0430CD70-2ABF-C065-4D7E-2119626ADB7C}"/>
          </ac:picMkLst>
        </pc:picChg>
        <pc:picChg chg="add mod">
          <ac:chgData name="Williams, Eric Justin" userId="S::ekw5123@psu.edu::4f353225-9f30-4939-971f-e6965272f22f" providerId="AD" clId="Web-{EC08830D-F618-D135-3D17-87A18FB394B9}" dt="2025-04-20T22:25:11.329" v="203" actId="1076"/>
          <ac:picMkLst>
            <pc:docMk/>
            <pc:sldMk cId="0" sldId="257"/>
            <ac:picMk id="5" creationId="{ED098331-D883-C417-0624-9B05783C960A}"/>
          </ac:picMkLst>
        </pc:picChg>
      </pc:sldChg>
      <pc:sldChg chg="ord">
        <pc:chgData name="Williams, Eric Justin" userId="S::ekw5123@psu.edu::4f353225-9f30-4939-971f-e6965272f22f" providerId="AD" clId="Web-{EC08830D-F618-D135-3D17-87A18FB394B9}" dt="2025-04-20T22:13:25.793" v="14"/>
        <pc:sldMkLst>
          <pc:docMk/>
          <pc:sldMk cId="0" sldId="258"/>
        </pc:sldMkLst>
      </pc:sldChg>
      <pc:sldChg chg="modSp modNotes">
        <pc:chgData name="Williams, Eric Justin" userId="S::ekw5123@psu.edu::4f353225-9f30-4939-971f-e6965272f22f" providerId="AD" clId="Web-{EC08830D-F618-D135-3D17-87A18FB394B9}" dt="2025-04-20T22:30:21.039" v="271" actId="20577"/>
        <pc:sldMkLst>
          <pc:docMk/>
          <pc:sldMk cId="0" sldId="259"/>
        </pc:sldMkLst>
        <pc:spChg chg="mod">
          <ac:chgData name="Williams, Eric Justin" userId="S::ekw5123@psu.edu::4f353225-9f30-4939-971f-e6965272f22f" providerId="AD" clId="Web-{EC08830D-F618-D135-3D17-87A18FB394B9}" dt="2025-04-20T22:30:21.039" v="271" actId="20577"/>
          <ac:spMkLst>
            <pc:docMk/>
            <pc:sldMk cId="0" sldId="259"/>
            <ac:spMk id="90" creationId="{00000000-0000-0000-0000-000000000000}"/>
          </ac:spMkLst>
        </pc:spChg>
      </pc:sldChg>
      <pc:sldChg chg="modSp">
        <pc:chgData name="Williams, Eric Justin" userId="S::ekw5123@psu.edu::4f353225-9f30-4939-971f-e6965272f22f" providerId="AD" clId="Web-{EC08830D-F618-D135-3D17-87A18FB394B9}" dt="2025-04-20T21:54:54.879" v="3" actId="20577"/>
        <pc:sldMkLst>
          <pc:docMk/>
          <pc:sldMk cId="0" sldId="265"/>
        </pc:sldMkLst>
        <pc:spChg chg="mod">
          <ac:chgData name="Williams, Eric Justin" userId="S::ekw5123@psu.edu::4f353225-9f30-4939-971f-e6965272f22f" providerId="AD" clId="Web-{EC08830D-F618-D135-3D17-87A18FB394B9}" dt="2025-04-20T21:54:54.879" v="3" actId="20577"/>
          <ac:spMkLst>
            <pc:docMk/>
            <pc:sldMk cId="0" sldId="265"/>
            <ac:spMk id="102" creationId="{00000000-0000-0000-0000-000000000000}"/>
          </ac:spMkLst>
        </pc:spChg>
      </pc:sldChg>
      <pc:sldChg chg="modSp new del ord">
        <pc:chgData name="Williams, Eric Justin" userId="S::ekw5123@psu.edu::4f353225-9f30-4939-971f-e6965272f22f" providerId="AD" clId="Web-{EC08830D-F618-D135-3D17-87A18FB394B9}" dt="2025-04-20T22:26:04.877" v="205"/>
        <pc:sldMkLst>
          <pc:docMk/>
          <pc:sldMk cId="522609972" sldId="268"/>
        </pc:sldMkLst>
        <pc:spChg chg="mod">
          <ac:chgData name="Williams, Eric Justin" userId="S::ekw5123@psu.edu::4f353225-9f30-4939-971f-e6965272f22f" providerId="AD" clId="Web-{EC08830D-F618-D135-3D17-87A18FB394B9}" dt="2025-04-20T22:13:39.856" v="16" actId="20577"/>
          <ac:spMkLst>
            <pc:docMk/>
            <pc:sldMk cId="522609972" sldId="268"/>
            <ac:spMk id="2" creationId="{464BA9AE-07FA-A5DB-F30D-1C1C4E0319C2}"/>
          </ac:spMkLst>
        </pc:spChg>
      </pc:sldChg>
      <pc:sldChg chg="modSp add ord replId">
        <pc:chgData name="Williams, Eric Justin" userId="S::ekw5123@psu.edu::4f353225-9f30-4939-971f-e6965272f22f" providerId="AD" clId="Web-{EC08830D-F618-D135-3D17-87A18FB394B9}" dt="2025-04-20T22:17:23.736" v="106" actId="20577"/>
        <pc:sldMkLst>
          <pc:docMk/>
          <pc:sldMk cId="3116629060" sldId="269"/>
        </pc:sldMkLst>
        <pc:spChg chg="mod">
          <ac:chgData name="Williams, Eric Justin" userId="S::ekw5123@psu.edu::4f353225-9f30-4939-971f-e6965272f22f" providerId="AD" clId="Web-{EC08830D-F618-D135-3D17-87A18FB394B9}" dt="2025-04-20T22:13:51.387" v="21" actId="20577"/>
          <ac:spMkLst>
            <pc:docMk/>
            <pc:sldMk cId="3116629060" sldId="269"/>
            <ac:spMk id="85" creationId="{A62D0DD0-C01B-2D70-A900-879442F0E2FA}"/>
          </ac:spMkLst>
        </pc:spChg>
        <pc:spChg chg="mod">
          <ac:chgData name="Williams, Eric Justin" userId="S::ekw5123@psu.edu::4f353225-9f30-4939-971f-e6965272f22f" providerId="AD" clId="Web-{EC08830D-F618-D135-3D17-87A18FB394B9}" dt="2025-04-20T22:17:23.736" v="106" actId="20577"/>
          <ac:spMkLst>
            <pc:docMk/>
            <pc:sldMk cId="3116629060" sldId="269"/>
            <ac:spMk id="86" creationId="{2E68E0CC-D95B-C3B2-53D9-CAC9B768B9E3}"/>
          </ac:spMkLst>
        </pc:spChg>
      </pc:sldChg>
    </pc:docChg>
  </pc:docChgLst>
  <pc:docChgLst>
    <pc:chgData name="Williams, Eric Justin" userId="S::ekw5123@psu.edu::4f353225-9f30-4939-971f-e6965272f22f" providerId="AD" clId="Web-{33D54336-A69D-1CC3-5A25-4AAB4AB679DA}"/>
    <pc:docChg chg="modSld">
      <pc:chgData name="Williams, Eric Justin" userId="S::ekw5123@psu.edu::4f353225-9f30-4939-971f-e6965272f22f" providerId="AD" clId="Web-{33D54336-A69D-1CC3-5A25-4AAB4AB679DA}" dt="2025-04-29T02:21:23.318" v="11" actId="20577"/>
      <pc:docMkLst>
        <pc:docMk/>
      </pc:docMkLst>
      <pc:sldChg chg="modSp">
        <pc:chgData name="Williams, Eric Justin" userId="S::ekw5123@psu.edu::4f353225-9f30-4939-971f-e6965272f22f" providerId="AD" clId="Web-{33D54336-A69D-1CC3-5A25-4AAB4AB679DA}" dt="2025-04-29T02:21:23.318" v="11" actId="20577"/>
        <pc:sldMkLst>
          <pc:docMk/>
          <pc:sldMk cId="0" sldId="266"/>
        </pc:sldMkLst>
        <pc:spChg chg="mod">
          <ac:chgData name="Williams, Eric Justin" userId="S::ekw5123@psu.edu::4f353225-9f30-4939-971f-e6965272f22f" providerId="AD" clId="Web-{33D54336-A69D-1CC3-5A25-4AAB4AB679DA}" dt="2025-04-29T02:21:23.318" v="11" actId="20577"/>
          <ac:spMkLst>
            <pc:docMk/>
            <pc:sldMk cId="0" sldId="266"/>
            <ac:spMk id="104" creationId="{00000000-0000-0000-0000-000000000000}"/>
          </ac:spMkLst>
        </pc:spChg>
      </pc:sldChg>
    </pc:docChg>
  </pc:docChgLst>
  <pc:docChgLst>
    <pc:chgData name="Kleppang, David" userId="S::duk205@psu.edu::40b9d134-b8c9-494b-ac4b-13c06e9ffefa" providerId="AD" clId="Web-{01B579F5-62D1-2137-632D-6AD141F61885}"/>
    <pc:docChg chg="addSld modSld">
      <pc:chgData name="Kleppang, David" userId="S::duk205@psu.edu::40b9d134-b8c9-494b-ac4b-13c06e9ffefa" providerId="AD" clId="Web-{01B579F5-62D1-2137-632D-6AD141F61885}" dt="2025-04-18T06:59:46.230" v="35" actId="20577"/>
      <pc:docMkLst>
        <pc:docMk/>
      </pc:docMkLst>
      <pc:sldChg chg="modSp add replId">
        <pc:chgData name="Kleppang, David" userId="S::duk205@psu.edu::40b9d134-b8c9-494b-ac4b-13c06e9ffefa" providerId="AD" clId="Web-{01B579F5-62D1-2137-632D-6AD141F61885}" dt="2025-04-18T06:59:46.230" v="35" actId="20577"/>
        <pc:sldMkLst>
          <pc:docMk/>
          <pc:sldMk cId="4151364221" sldId="267"/>
        </pc:sldMkLst>
        <pc:spChg chg="mod">
          <ac:chgData name="Kleppang, David" userId="S::duk205@psu.edu::40b9d134-b8c9-494b-ac4b-13c06e9ffefa" providerId="AD" clId="Web-{01B579F5-62D1-2137-632D-6AD141F61885}" dt="2025-04-18T06:59:46.230" v="35" actId="20577"/>
          <ac:spMkLst>
            <pc:docMk/>
            <pc:sldMk cId="4151364221" sldId="267"/>
            <ac:spMk id="4" creationId="{B30D79DD-ED7C-1CC9-43E1-6817EA05D59C}"/>
          </ac:spMkLst>
        </pc:spChg>
        <pc:spChg chg="mod">
          <ac:chgData name="Kleppang, David" userId="S::duk205@psu.edu::40b9d134-b8c9-494b-ac4b-13c06e9ffefa" providerId="AD" clId="Web-{01B579F5-62D1-2137-632D-6AD141F61885}" dt="2025-04-18T06:38:13.653" v="4" actId="20577"/>
          <ac:spMkLst>
            <pc:docMk/>
            <pc:sldMk cId="4151364221" sldId="267"/>
            <ac:spMk id="89" creationId="{34B95025-A429-58BC-2E59-5016DC43B173}"/>
          </ac:spMkLst>
        </pc:spChg>
        <pc:spChg chg="mod">
          <ac:chgData name="Kleppang, David" userId="S::duk205@psu.edu::40b9d134-b8c9-494b-ac4b-13c06e9ffefa" providerId="AD" clId="Web-{01B579F5-62D1-2137-632D-6AD141F61885}" dt="2025-04-18T06:38:25.450" v="20" actId="20577"/>
          <ac:spMkLst>
            <pc:docMk/>
            <pc:sldMk cId="4151364221" sldId="267"/>
            <ac:spMk id="90" creationId="{279E33D3-4819-17EA-8463-407E008DAAC8}"/>
          </ac:spMkLst>
        </pc:spChg>
      </pc:sldChg>
    </pc:docChg>
  </pc:docChgLst>
  <pc:docChgLst>
    <pc:chgData name="Kleppang, David" userId="S::duk205@psu.edu::40b9d134-b8c9-494b-ac4b-13c06e9ffefa" providerId="AD" clId="Web-{F64CFD6F-E974-690C-686F-D3722E7881FA}"/>
    <pc:docChg chg="modSld">
      <pc:chgData name="Kleppang, David" userId="S::duk205@psu.edu::40b9d134-b8c9-494b-ac4b-13c06e9ffefa" providerId="AD" clId="Web-{F64CFD6F-E974-690C-686F-D3722E7881FA}" dt="2025-04-18T06:41:11.765" v="3" actId="1076"/>
      <pc:docMkLst>
        <pc:docMk/>
      </pc:docMkLst>
      <pc:sldChg chg="addSp delSp modSp">
        <pc:chgData name="Kleppang, David" userId="S::duk205@psu.edu::40b9d134-b8c9-494b-ac4b-13c06e9ffefa" providerId="AD" clId="Web-{F64CFD6F-E974-690C-686F-D3722E7881FA}" dt="2025-04-18T06:41:11.765" v="3" actId="1076"/>
        <pc:sldMkLst>
          <pc:docMk/>
          <pc:sldMk cId="4151364221" sldId="267"/>
        </pc:sldMkLst>
        <pc:spChg chg="del">
          <ac:chgData name="Kleppang, David" userId="S::duk205@psu.edu::40b9d134-b8c9-494b-ac4b-13c06e9ffefa" providerId="AD" clId="Web-{F64CFD6F-E974-690C-686F-D3722E7881FA}" dt="2025-04-18T06:40:59.875" v="0"/>
          <ac:spMkLst>
            <pc:docMk/>
            <pc:sldMk cId="4151364221" sldId="267"/>
            <ac:spMk id="90" creationId="{279E33D3-4819-17EA-8463-407E008DAAC8}"/>
          </ac:spMkLst>
        </pc:spChg>
        <pc:picChg chg="add mod">
          <ac:chgData name="Kleppang, David" userId="S::duk205@psu.edu::40b9d134-b8c9-494b-ac4b-13c06e9ffefa" providerId="AD" clId="Web-{F64CFD6F-E974-690C-686F-D3722E7881FA}" dt="2025-04-18T06:41:11.765" v="3" actId="1076"/>
          <ac:picMkLst>
            <pc:docMk/>
            <pc:sldMk cId="4151364221" sldId="267"/>
            <ac:picMk id="2" creationId="{6A7FA677-CA6A-1D29-B1ED-6BC1A7001472}"/>
          </ac:picMkLst>
        </pc:picChg>
      </pc:sldChg>
    </pc:docChg>
  </pc:docChgLst>
  <pc:docChgLst>
    <pc:chgData name="Williams, Eric Justin" userId="4f353225-9f30-4939-971f-e6965272f22f" providerId="ADAL" clId="{26233CBE-62AD-4C2F-BD84-9A75D2660C08}"/>
    <pc:docChg chg="custSel modSld">
      <pc:chgData name="Williams, Eric Justin" userId="4f353225-9f30-4939-971f-e6965272f22f" providerId="ADAL" clId="{26233CBE-62AD-4C2F-BD84-9A75D2660C08}" dt="2025-04-22T02:43:31.329" v="778"/>
      <pc:docMkLst>
        <pc:docMk/>
      </pc:docMkLst>
      <pc:sldChg chg="addSp delSp modSp mod modTransition delAnim modAnim modNotesTx">
        <pc:chgData name="Williams, Eric Justin" userId="4f353225-9f30-4939-971f-e6965272f22f" providerId="ADAL" clId="{26233CBE-62AD-4C2F-BD84-9A75D2660C08}" dt="2025-04-22T02:15:16.287" v="273"/>
        <pc:sldMkLst>
          <pc:docMk/>
          <pc:sldMk cId="0" sldId="256"/>
        </pc:sldMkLst>
        <pc:picChg chg="add del mod">
          <ac:chgData name="Williams, Eric Justin" userId="4f353225-9f30-4939-971f-e6965272f22f" providerId="ADAL" clId="{26233CBE-62AD-4C2F-BD84-9A75D2660C08}" dt="2025-04-22T02:13:11.200" v="17" actId="478"/>
          <ac:picMkLst>
            <pc:docMk/>
            <pc:sldMk cId="0" sldId="256"/>
            <ac:picMk id="4" creationId="{79AD47F3-EA6C-C0E4-E58A-4417089B86DA}"/>
          </ac:picMkLst>
        </pc:picChg>
        <pc:picChg chg="add del mod">
          <ac:chgData name="Williams, Eric Justin" userId="4f353225-9f30-4939-971f-e6965272f22f" providerId="ADAL" clId="{26233CBE-62AD-4C2F-BD84-9A75D2660C08}" dt="2025-04-22T02:13:27.209" v="20"/>
          <ac:picMkLst>
            <pc:docMk/>
            <pc:sldMk cId="0" sldId="256"/>
            <ac:picMk id="7" creationId="{B68E8330-99E3-E3F9-DB69-35049BE72A05}"/>
          </ac:picMkLst>
        </pc:picChg>
        <pc:picChg chg="add del mod">
          <ac:chgData name="Williams, Eric Justin" userId="4f353225-9f30-4939-971f-e6965272f22f" providerId="ADAL" clId="{26233CBE-62AD-4C2F-BD84-9A75D2660C08}" dt="2025-04-22T02:13:29.517" v="22"/>
          <ac:picMkLst>
            <pc:docMk/>
            <pc:sldMk cId="0" sldId="256"/>
            <ac:picMk id="8" creationId="{D407997D-3231-F355-D5B4-59CB6549125D}"/>
          </ac:picMkLst>
        </pc:picChg>
        <pc:picChg chg="add del mod ord">
          <ac:chgData name="Williams, Eric Justin" userId="4f353225-9f30-4939-971f-e6965272f22f" providerId="ADAL" clId="{26233CBE-62AD-4C2F-BD84-9A75D2660C08}" dt="2025-04-22T02:13:40.944" v="23"/>
          <ac:picMkLst>
            <pc:docMk/>
            <pc:sldMk cId="0" sldId="256"/>
            <ac:picMk id="11" creationId="{11D99D61-DDFF-A0B1-F639-C0F150434BFB}"/>
          </ac:picMkLst>
        </pc:picChg>
        <pc:picChg chg="add del mod">
          <ac:chgData name="Williams, Eric Justin" userId="4f353225-9f30-4939-971f-e6965272f22f" providerId="ADAL" clId="{26233CBE-62AD-4C2F-BD84-9A75D2660C08}" dt="2025-04-22T02:13:42.426" v="25"/>
          <ac:picMkLst>
            <pc:docMk/>
            <pc:sldMk cId="0" sldId="256"/>
            <ac:picMk id="12" creationId="{7D1A6652-E880-F881-016F-20093DCA1CB2}"/>
          </ac:picMkLst>
        </pc:picChg>
        <pc:picChg chg="add del mod ord">
          <ac:chgData name="Williams, Eric Justin" userId="4f353225-9f30-4939-971f-e6965272f22f" providerId="ADAL" clId="{26233CBE-62AD-4C2F-BD84-9A75D2660C08}" dt="2025-04-22T02:13:56.006" v="26"/>
          <ac:picMkLst>
            <pc:docMk/>
            <pc:sldMk cId="0" sldId="256"/>
            <ac:picMk id="15" creationId="{13FF9593-BCDA-3C07-3B7F-F786C2B18720}"/>
          </ac:picMkLst>
        </pc:picChg>
        <pc:picChg chg="add del mod">
          <ac:chgData name="Williams, Eric Justin" userId="4f353225-9f30-4939-971f-e6965272f22f" providerId="ADAL" clId="{26233CBE-62AD-4C2F-BD84-9A75D2660C08}" dt="2025-04-22T02:15:01.845" v="272"/>
          <ac:picMkLst>
            <pc:docMk/>
            <pc:sldMk cId="0" sldId="256"/>
            <ac:picMk id="16" creationId="{698669E6-B627-8F05-759E-FB252088ABFF}"/>
          </ac:picMkLst>
        </pc:picChg>
        <pc:picChg chg="add del mod ord">
          <ac:chgData name="Williams, Eric Justin" userId="4f353225-9f30-4939-971f-e6965272f22f" providerId="ADAL" clId="{26233CBE-62AD-4C2F-BD84-9A75D2660C08}" dt="2025-04-22T02:15:16.287" v="273"/>
          <ac:picMkLst>
            <pc:docMk/>
            <pc:sldMk cId="0" sldId="256"/>
            <ac:picMk id="20" creationId="{44121688-9113-C7AD-F807-87CD08810CFA}"/>
          </ac:picMkLst>
        </pc:picChg>
        <pc:picChg chg="add mod">
          <ac:chgData name="Williams, Eric Justin" userId="4f353225-9f30-4939-971f-e6965272f22f" providerId="ADAL" clId="{26233CBE-62AD-4C2F-BD84-9A75D2660C08}" dt="2025-04-22T02:15:16.287" v="273"/>
          <ac:picMkLst>
            <pc:docMk/>
            <pc:sldMk cId="0" sldId="256"/>
            <ac:picMk id="21" creationId="{983EF2D4-28D0-D757-8DE8-28416B890245}"/>
          </ac:picMkLst>
        </pc:picChg>
      </pc:sldChg>
      <pc:sldChg chg="addSp modSp">
        <pc:chgData name="Williams, Eric Justin" userId="4f353225-9f30-4939-971f-e6965272f22f" providerId="ADAL" clId="{26233CBE-62AD-4C2F-BD84-9A75D2660C08}" dt="2025-04-22T02:09:18.299" v="10"/>
        <pc:sldMkLst>
          <pc:docMk/>
          <pc:sldMk cId="0" sldId="257"/>
        </pc:sldMkLst>
        <pc:picChg chg="add mod">
          <ac:chgData name="Williams, Eric Justin" userId="4f353225-9f30-4939-971f-e6965272f22f" providerId="ADAL" clId="{26233CBE-62AD-4C2F-BD84-9A75D2660C08}" dt="2025-04-22T02:09:18.299" v="10"/>
          <ac:picMkLst>
            <pc:docMk/>
            <pc:sldMk cId="0" sldId="257"/>
            <ac:picMk id="8" creationId="{C6651440-966E-AF8C-AB72-504C7818C7F4}"/>
          </ac:picMkLst>
        </pc:picChg>
      </pc:sldChg>
      <pc:sldChg chg="addSp delSp modSp mod modTransition delAnim modAnim">
        <pc:chgData name="Williams, Eric Justin" userId="4f353225-9f30-4939-971f-e6965272f22f" providerId="ADAL" clId="{26233CBE-62AD-4C2F-BD84-9A75D2660C08}" dt="2025-04-22T02:23:24.713" v="286"/>
        <pc:sldMkLst>
          <pc:docMk/>
          <pc:sldMk cId="0" sldId="258"/>
        </pc:sldMkLst>
        <pc:picChg chg="add del mod">
          <ac:chgData name="Williams, Eric Justin" userId="4f353225-9f30-4939-971f-e6965272f22f" providerId="ADAL" clId="{26233CBE-62AD-4C2F-BD84-9A75D2660C08}" dt="2025-04-22T02:17:58.181" v="275"/>
          <ac:picMkLst>
            <pc:docMk/>
            <pc:sldMk cId="0" sldId="258"/>
            <ac:picMk id="6" creationId="{A8632BC7-F8AA-E338-A97E-BE8B98D03A6E}"/>
          </ac:picMkLst>
        </pc:picChg>
        <pc:picChg chg="add del mod ord">
          <ac:chgData name="Williams, Eric Justin" userId="4f353225-9f30-4939-971f-e6965272f22f" providerId="ADAL" clId="{26233CBE-62AD-4C2F-BD84-9A75D2660C08}" dt="2025-04-22T02:18:10.382" v="276"/>
          <ac:picMkLst>
            <pc:docMk/>
            <pc:sldMk cId="0" sldId="258"/>
            <ac:picMk id="17" creationId="{5EFB2AD7-3656-CFB8-1C9D-B05A9F118B08}"/>
          </ac:picMkLst>
        </pc:picChg>
        <pc:picChg chg="add del mod">
          <ac:chgData name="Williams, Eric Justin" userId="4f353225-9f30-4939-971f-e6965272f22f" providerId="ADAL" clId="{26233CBE-62AD-4C2F-BD84-9A75D2660C08}" dt="2025-04-22T02:18:15.330" v="278"/>
          <ac:picMkLst>
            <pc:docMk/>
            <pc:sldMk cId="0" sldId="258"/>
            <ac:picMk id="18" creationId="{96AB5133-283A-EE5F-549A-F44777A5382D}"/>
          </ac:picMkLst>
        </pc:picChg>
        <pc:picChg chg="add del mod ord">
          <ac:chgData name="Williams, Eric Justin" userId="4f353225-9f30-4939-971f-e6965272f22f" providerId="ADAL" clId="{26233CBE-62AD-4C2F-BD84-9A75D2660C08}" dt="2025-04-22T02:19:07.870" v="279"/>
          <ac:picMkLst>
            <pc:docMk/>
            <pc:sldMk cId="0" sldId="258"/>
            <ac:picMk id="21" creationId="{1ADDB84A-4B4D-FA39-1F61-2E29FDCB4219}"/>
          </ac:picMkLst>
        </pc:picChg>
        <pc:picChg chg="add del mod">
          <ac:chgData name="Williams, Eric Justin" userId="4f353225-9f30-4939-971f-e6965272f22f" providerId="ADAL" clId="{26233CBE-62AD-4C2F-BD84-9A75D2660C08}" dt="2025-04-22T02:21:50.118" v="280" actId="478"/>
          <ac:picMkLst>
            <pc:docMk/>
            <pc:sldMk cId="0" sldId="258"/>
            <ac:picMk id="22" creationId="{FA2CFF54-757B-761D-F28F-21985651B3D0}"/>
          </ac:picMkLst>
        </pc:picChg>
        <pc:picChg chg="add del mod">
          <ac:chgData name="Williams, Eric Justin" userId="4f353225-9f30-4939-971f-e6965272f22f" providerId="ADAL" clId="{26233CBE-62AD-4C2F-BD84-9A75D2660C08}" dt="2025-04-22T02:22:13.054" v="283"/>
          <ac:picMkLst>
            <pc:docMk/>
            <pc:sldMk cId="0" sldId="258"/>
            <ac:picMk id="31" creationId="{0C78AF93-BF8B-4AE6-DE02-467526F449EC}"/>
          </ac:picMkLst>
        </pc:picChg>
        <pc:picChg chg="add del mod">
          <ac:chgData name="Williams, Eric Justin" userId="4f353225-9f30-4939-971f-e6965272f22f" providerId="ADAL" clId="{26233CBE-62AD-4C2F-BD84-9A75D2660C08}" dt="2025-04-22T02:22:21.269" v="285"/>
          <ac:picMkLst>
            <pc:docMk/>
            <pc:sldMk cId="0" sldId="258"/>
            <ac:picMk id="32" creationId="{16CCFC71-B6B6-94AA-31A6-B3094D663F7D}"/>
          </ac:picMkLst>
        </pc:picChg>
        <pc:picChg chg="add del mod ord">
          <ac:chgData name="Williams, Eric Justin" userId="4f353225-9f30-4939-971f-e6965272f22f" providerId="ADAL" clId="{26233CBE-62AD-4C2F-BD84-9A75D2660C08}" dt="2025-04-22T02:23:24.713" v="286"/>
          <ac:picMkLst>
            <pc:docMk/>
            <pc:sldMk cId="0" sldId="258"/>
            <ac:picMk id="35" creationId="{60CA0C1C-30E0-A366-232C-00DBE4701B0F}"/>
          </ac:picMkLst>
        </pc:picChg>
        <pc:picChg chg="add mod">
          <ac:chgData name="Williams, Eric Justin" userId="4f353225-9f30-4939-971f-e6965272f22f" providerId="ADAL" clId="{26233CBE-62AD-4C2F-BD84-9A75D2660C08}" dt="2025-04-22T02:23:24.713" v="286"/>
          <ac:picMkLst>
            <pc:docMk/>
            <pc:sldMk cId="0" sldId="258"/>
            <ac:picMk id="36" creationId="{FB901126-06E3-B7B3-AB98-D3C6DAE19EB1}"/>
          </ac:picMkLst>
        </pc:picChg>
      </pc:sldChg>
      <pc:sldChg chg="addSp delSp modSp mod modTransition delAnim modAnim">
        <pc:chgData name="Williams, Eric Justin" userId="4f353225-9f30-4939-971f-e6965272f22f" providerId="ADAL" clId="{26233CBE-62AD-4C2F-BD84-9A75D2660C08}" dt="2025-04-22T02:32:01.361" v="302"/>
        <pc:sldMkLst>
          <pc:docMk/>
          <pc:sldMk cId="0" sldId="259"/>
        </pc:sldMkLst>
        <pc:picChg chg="add del mod">
          <ac:chgData name="Williams, Eric Justin" userId="4f353225-9f30-4939-971f-e6965272f22f" providerId="ADAL" clId="{26233CBE-62AD-4C2F-BD84-9A75D2660C08}" dt="2025-04-22T02:09:39.764" v="13"/>
          <ac:picMkLst>
            <pc:docMk/>
            <pc:sldMk cId="0" sldId="259"/>
            <ac:picMk id="5" creationId="{298FFCC8-CFF1-51CA-E883-1CE7CB72FEBD}"/>
          </ac:picMkLst>
        </pc:picChg>
        <pc:picChg chg="add del mod ord">
          <ac:chgData name="Williams, Eric Justin" userId="4f353225-9f30-4939-971f-e6965272f22f" providerId="ADAL" clId="{26233CBE-62AD-4C2F-BD84-9A75D2660C08}" dt="2025-04-22T02:11:43.028" v="14"/>
          <ac:picMkLst>
            <pc:docMk/>
            <pc:sldMk cId="0" sldId="259"/>
            <ac:picMk id="8" creationId="{EBD1D023-C24A-2EE3-ECBB-0C254128A2A5}"/>
          </ac:picMkLst>
        </pc:picChg>
        <pc:picChg chg="add del mod">
          <ac:chgData name="Williams, Eric Justin" userId="4f353225-9f30-4939-971f-e6965272f22f" providerId="ADAL" clId="{26233CBE-62AD-4C2F-BD84-9A75D2660C08}" dt="2025-04-22T02:26:28.504" v="287" actId="478"/>
          <ac:picMkLst>
            <pc:docMk/>
            <pc:sldMk cId="0" sldId="259"/>
            <ac:picMk id="9" creationId="{DAADEF21-DE09-A0D4-3825-E6159002B00B}"/>
          </ac:picMkLst>
        </pc:picChg>
        <pc:picChg chg="add del mod">
          <ac:chgData name="Williams, Eric Justin" userId="4f353225-9f30-4939-971f-e6965272f22f" providerId="ADAL" clId="{26233CBE-62AD-4C2F-BD84-9A75D2660C08}" dt="2025-04-22T02:28:55.760" v="290"/>
          <ac:picMkLst>
            <pc:docMk/>
            <pc:sldMk cId="0" sldId="259"/>
            <ac:picMk id="15" creationId="{60DB1775-B9E9-AB75-EA6E-BF7221F5173B}"/>
          </ac:picMkLst>
        </pc:picChg>
        <pc:picChg chg="add del mod">
          <ac:chgData name="Williams, Eric Justin" userId="4f353225-9f30-4939-971f-e6965272f22f" providerId="ADAL" clId="{26233CBE-62AD-4C2F-BD84-9A75D2660C08}" dt="2025-04-22T02:29:11.085" v="292"/>
          <ac:picMkLst>
            <pc:docMk/>
            <pc:sldMk cId="0" sldId="259"/>
            <ac:picMk id="16" creationId="{8D6C109C-157B-0912-D341-8D51310F7398}"/>
          </ac:picMkLst>
        </pc:picChg>
        <pc:picChg chg="add del mod ord">
          <ac:chgData name="Williams, Eric Justin" userId="4f353225-9f30-4939-971f-e6965272f22f" providerId="ADAL" clId="{26233CBE-62AD-4C2F-BD84-9A75D2660C08}" dt="2025-04-22T02:29:22.392" v="293"/>
          <ac:picMkLst>
            <pc:docMk/>
            <pc:sldMk cId="0" sldId="259"/>
            <ac:picMk id="20" creationId="{450BA314-D319-D12C-158F-281DD1AC3ADC}"/>
          </ac:picMkLst>
        </pc:picChg>
        <pc:picChg chg="add del mod">
          <ac:chgData name="Williams, Eric Justin" userId="4f353225-9f30-4939-971f-e6965272f22f" providerId="ADAL" clId="{26233CBE-62AD-4C2F-BD84-9A75D2660C08}" dt="2025-04-22T02:29:24.542" v="295"/>
          <ac:picMkLst>
            <pc:docMk/>
            <pc:sldMk cId="0" sldId="259"/>
            <ac:picMk id="21" creationId="{8064F26C-88AE-867D-6C02-F24FB7631FCC}"/>
          </ac:picMkLst>
        </pc:picChg>
        <pc:picChg chg="add del mod ord">
          <ac:chgData name="Williams, Eric Justin" userId="4f353225-9f30-4939-971f-e6965272f22f" providerId="ADAL" clId="{26233CBE-62AD-4C2F-BD84-9A75D2660C08}" dt="2025-04-22T02:29:35.495" v="296"/>
          <ac:picMkLst>
            <pc:docMk/>
            <pc:sldMk cId="0" sldId="259"/>
            <ac:picMk id="24" creationId="{C77AFB1C-657A-0F29-7009-B25BB2A0F549}"/>
          </ac:picMkLst>
        </pc:picChg>
        <pc:picChg chg="add del mod">
          <ac:chgData name="Williams, Eric Justin" userId="4f353225-9f30-4939-971f-e6965272f22f" providerId="ADAL" clId="{26233CBE-62AD-4C2F-BD84-9A75D2660C08}" dt="2025-04-22T02:29:37.583" v="298"/>
          <ac:picMkLst>
            <pc:docMk/>
            <pc:sldMk cId="0" sldId="259"/>
            <ac:picMk id="25" creationId="{5D13F730-B8AF-2CC0-6C61-8EDC6D4867C9}"/>
          </ac:picMkLst>
        </pc:picChg>
        <pc:picChg chg="add del mod ord">
          <ac:chgData name="Williams, Eric Justin" userId="4f353225-9f30-4939-971f-e6965272f22f" providerId="ADAL" clId="{26233CBE-62AD-4C2F-BD84-9A75D2660C08}" dt="2025-04-22T02:29:59.453" v="299"/>
          <ac:picMkLst>
            <pc:docMk/>
            <pc:sldMk cId="0" sldId="259"/>
            <ac:picMk id="28" creationId="{F763971F-AE29-77BB-BC1E-8FCD90778062}"/>
          </ac:picMkLst>
        </pc:picChg>
        <pc:picChg chg="add del mod">
          <ac:chgData name="Williams, Eric Justin" userId="4f353225-9f30-4939-971f-e6965272f22f" providerId="ADAL" clId="{26233CBE-62AD-4C2F-BD84-9A75D2660C08}" dt="2025-04-22T02:30:01.411" v="301"/>
          <ac:picMkLst>
            <pc:docMk/>
            <pc:sldMk cId="0" sldId="259"/>
            <ac:picMk id="29" creationId="{3A587786-67A9-7529-6B3F-370E0F6609FF}"/>
          </ac:picMkLst>
        </pc:picChg>
        <pc:picChg chg="add del mod ord">
          <ac:chgData name="Williams, Eric Justin" userId="4f353225-9f30-4939-971f-e6965272f22f" providerId="ADAL" clId="{26233CBE-62AD-4C2F-BD84-9A75D2660C08}" dt="2025-04-22T02:32:01.361" v="302"/>
          <ac:picMkLst>
            <pc:docMk/>
            <pc:sldMk cId="0" sldId="259"/>
            <ac:picMk id="32" creationId="{7E8B9797-E1D4-694A-2F3A-A6D8F1C90049}"/>
          </ac:picMkLst>
        </pc:picChg>
        <pc:picChg chg="add mod">
          <ac:chgData name="Williams, Eric Justin" userId="4f353225-9f30-4939-971f-e6965272f22f" providerId="ADAL" clId="{26233CBE-62AD-4C2F-BD84-9A75D2660C08}" dt="2025-04-22T02:32:01.361" v="302"/>
          <ac:picMkLst>
            <pc:docMk/>
            <pc:sldMk cId="0" sldId="259"/>
            <ac:picMk id="33" creationId="{84949049-D96A-E870-2443-AC46FCC90855}"/>
          </ac:picMkLst>
        </pc:picChg>
      </pc:sldChg>
      <pc:sldChg chg="addSp delSp modSp mod modTransition modAnim modNotesTx">
        <pc:chgData name="Williams, Eric Justin" userId="4f353225-9f30-4939-971f-e6965272f22f" providerId="ADAL" clId="{26233CBE-62AD-4C2F-BD84-9A75D2660C08}" dt="2025-04-22T02:43:31.329" v="778"/>
        <pc:sldMkLst>
          <pc:docMk/>
          <pc:sldMk cId="4151364221" sldId="267"/>
        </pc:sldMkLst>
        <pc:picChg chg="add del mod">
          <ac:chgData name="Williams, Eric Justin" userId="4f353225-9f30-4939-971f-e6965272f22f" providerId="ADAL" clId="{26233CBE-62AD-4C2F-BD84-9A75D2660C08}" dt="2025-04-22T02:39:31.598" v="304"/>
          <ac:picMkLst>
            <pc:docMk/>
            <pc:sldMk cId="4151364221" sldId="267"/>
            <ac:picMk id="8" creationId="{7583F45D-946D-F8E7-FD86-280A73B879E7}"/>
          </ac:picMkLst>
        </pc:picChg>
        <pc:picChg chg="add del mod ord">
          <ac:chgData name="Williams, Eric Justin" userId="4f353225-9f30-4939-971f-e6965272f22f" providerId="ADAL" clId="{26233CBE-62AD-4C2F-BD84-9A75D2660C08}" dt="2025-04-22T02:40:02.020" v="305"/>
          <ac:picMkLst>
            <pc:docMk/>
            <pc:sldMk cId="4151364221" sldId="267"/>
            <ac:picMk id="18" creationId="{4E656EAA-FBD5-6343-9191-76CB57F0DA4B}"/>
          </ac:picMkLst>
        </pc:picChg>
        <pc:picChg chg="add del mod">
          <ac:chgData name="Williams, Eric Justin" userId="4f353225-9f30-4939-971f-e6965272f22f" providerId="ADAL" clId="{26233CBE-62AD-4C2F-BD84-9A75D2660C08}" dt="2025-04-22T02:40:04.379" v="307"/>
          <ac:picMkLst>
            <pc:docMk/>
            <pc:sldMk cId="4151364221" sldId="267"/>
            <ac:picMk id="19" creationId="{3BC72523-AFEB-A338-4871-B9F964B4CC83}"/>
          </ac:picMkLst>
        </pc:picChg>
        <pc:picChg chg="add del mod ord">
          <ac:chgData name="Williams, Eric Justin" userId="4f353225-9f30-4939-971f-e6965272f22f" providerId="ADAL" clId="{26233CBE-62AD-4C2F-BD84-9A75D2660C08}" dt="2025-04-22T02:40:33.631" v="308"/>
          <ac:picMkLst>
            <pc:docMk/>
            <pc:sldMk cId="4151364221" sldId="267"/>
            <ac:picMk id="22" creationId="{2064EB4F-38FB-4F96-6652-9A09EA0AC031}"/>
          </ac:picMkLst>
        </pc:picChg>
        <pc:picChg chg="add del mod">
          <ac:chgData name="Williams, Eric Justin" userId="4f353225-9f30-4939-971f-e6965272f22f" providerId="ADAL" clId="{26233CBE-62AD-4C2F-BD84-9A75D2660C08}" dt="2025-04-22T02:42:59.760" v="777"/>
          <ac:picMkLst>
            <pc:docMk/>
            <pc:sldMk cId="4151364221" sldId="267"/>
            <ac:picMk id="23" creationId="{2ED13C97-05F7-643B-F3DE-6F1FA82787A6}"/>
          </ac:picMkLst>
        </pc:picChg>
        <pc:picChg chg="add mod">
          <ac:chgData name="Williams, Eric Justin" userId="4f353225-9f30-4939-971f-e6965272f22f" providerId="ADAL" clId="{26233CBE-62AD-4C2F-BD84-9A75D2660C08}" dt="2025-04-22T02:43:31.329" v="778"/>
          <ac:picMkLst>
            <pc:docMk/>
            <pc:sldMk cId="4151364221" sldId="267"/>
            <ac:picMk id="28" creationId="{58CA2A84-B6D6-AB66-7D24-310F2818F7C3}"/>
          </ac:picMkLst>
        </pc:picChg>
      </pc:sldChg>
      <pc:sldChg chg="addSp delSp modSp mod modTransition delAnim">
        <pc:chgData name="Williams, Eric Justin" userId="4f353225-9f30-4939-971f-e6965272f22f" providerId="ADAL" clId="{26233CBE-62AD-4C2F-BD84-9A75D2660C08}" dt="2025-04-22T02:06:20.627" v="8"/>
        <pc:sldMkLst>
          <pc:docMk/>
          <pc:sldMk cId="3116629060" sldId="269"/>
        </pc:sldMkLst>
        <pc:picChg chg="add del mod">
          <ac:chgData name="Williams, Eric Justin" userId="4f353225-9f30-4939-971f-e6965272f22f" providerId="ADAL" clId="{26233CBE-62AD-4C2F-BD84-9A75D2660C08}" dt="2025-04-22T02:02:36.473" v="1" actId="478"/>
          <ac:picMkLst>
            <pc:docMk/>
            <pc:sldMk cId="3116629060" sldId="269"/>
            <ac:picMk id="3" creationId="{A538257F-8627-CAC2-6AD0-E372911CC56D}"/>
          </ac:picMkLst>
        </pc:picChg>
        <pc:picChg chg="add del mod">
          <ac:chgData name="Williams, Eric Justin" userId="4f353225-9f30-4939-971f-e6965272f22f" providerId="ADAL" clId="{26233CBE-62AD-4C2F-BD84-9A75D2660C08}" dt="2025-04-22T02:04:14.300" v="4"/>
          <ac:picMkLst>
            <pc:docMk/>
            <pc:sldMk cId="3116629060" sldId="269"/>
            <ac:picMk id="5" creationId="{E18E022A-9BAF-3056-1F92-FC0B2D573045}"/>
          </ac:picMkLst>
        </pc:picChg>
        <pc:picChg chg="add del mod">
          <ac:chgData name="Williams, Eric Justin" userId="4f353225-9f30-4939-971f-e6965272f22f" providerId="ADAL" clId="{26233CBE-62AD-4C2F-BD84-9A75D2660C08}" dt="2025-04-22T02:05:03.334" v="5" actId="478"/>
          <ac:picMkLst>
            <pc:docMk/>
            <pc:sldMk cId="3116629060" sldId="269"/>
            <ac:picMk id="6" creationId="{1D8B35E0-847A-8A8E-D815-048390142728}"/>
          </ac:picMkLst>
        </pc:picChg>
        <pc:picChg chg="add del mod">
          <ac:chgData name="Williams, Eric Justin" userId="4f353225-9f30-4939-971f-e6965272f22f" providerId="ADAL" clId="{26233CBE-62AD-4C2F-BD84-9A75D2660C08}" dt="2025-04-22T02:06:20.627" v="8"/>
          <ac:picMkLst>
            <pc:docMk/>
            <pc:sldMk cId="3116629060" sldId="269"/>
            <ac:picMk id="10" creationId="{CE77DB90-9601-EC45-6B50-DCF65701095A}"/>
          </ac:picMkLst>
        </pc:picChg>
        <pc:picChg chg="add mod">
          <ac:chgData name="Williams, Eric Justin" userId="4f353225-9f30-4939-971f-e6965272f22f" providerId="ADAL" clId="{26233CBE-62AD-4C2F-BD84-9A75D2660C08}" dt="2025-04-22T02:06:20.627" v="8"/>
          <ac:picMkLst>
            <pc:docMk/>
            <pc:sldMk cId="3116629060" sldId="269"/>
            <ac:picMk id="11" creationId="{0157EB06-E2EA-796F-FC57-6C9F783C16F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F60E4BF0-4FB3-47C2-9378-FD6492465B51}" type="datetimeFigureOut">
              <a:t>4/30/2025</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37439539-E4F5-4075-A850-0220F78B1EE8}" type="slidenum">
              <a:t>‹#›</a:t>
            </a:fld>
            <a:endParaRPr lang="en-US"/>
          </a:p>
        </p:txBody>
      </p:sp>
    </p:spTree>
    <p:extLst>
      <p:ext uri="{BB962C8B-B14F-4D97-AF65-F5344CB8AC3E}">
        <p14:creationId xmlns:p14="http://schemas.microsoft.com/office/powerpoint/2010/main" val="3630823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 David and Maegan and we did our foundations of ai project on solving a game of minesweeper with CSP, MDP, and Deep learning</a:t>
            </a:r>
          </a:p>
        </p:txBody>
      </p:sp>
      <p:sp>
        <p:nvSpPr>
          <p:cNvPr id="4" name="Slide Number Placeholder 3"/>
          <p:cNvSpPr>
            <a:spLocks noGrp="1"/>
          </p:cNvSpPr>
          <p:nvPr>
            <p:ph type="sldNum" sz="quarter" idx="5"/>
          </p:nvPr>
        </p:nvSpPr>
        <p:spPr/>
        <p:txBody>
          <a:bodyPr/>
          <a:lstStyle/>
          <a:p>
            <a:fld id="{37439539-E4F5-4075-A850-0220F78B1EE8}" type="slidenum">
              <a:rPr lang="en-US" smtClean="0"/>
              <a:t>1</a:t>
            </a:fld>
            <a:endParaRPr lang="en-US"/>
          </a:p>
        </p:txBody>
      </p:sp>
    </p:spTree>
    <p:extLst>
      <p:ext uri="{BB962C8B-B14F-4D97-AF65-F5344CB8AC3E}">
        <p14:creationId xmlns:p14="http://schemas.microsoft.com/office/powerpoint/2010/main" val="310849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Probably familiar with the game of minesweeper but you might not know the rules.  </a:t>
            </a:r>
          </a:p>
          <a:p>
            <a:r>
              <a:rPr lang="en-US">
                <a:ea typeface="Calibri"/>
                <a:cs typeface="Calibri"/>
              </a:rPr>
              <a:t>It’s a grid of cells  where each cell you click reveals the number of mines on cells next to it as well as any cells that have no mines next to them</a:t>
            </a:r>
          </a:p>
          <a:p>
            <a:endParaRPr lang="en-US">
              <a:ea typeface="Calibri"/>
              <a:cs typeface="Calibri"/>
            </a:endParaRPr>
          </a:p>
          <a:p>
            <a:r>
              <a:rPr lang="en-US">
                <a:ea typeface="Calibri"/>
                <a:cs typeface="Calibri"/>
              </a:rPr>
              <a:t>One strategy that could be employed to win a game of minesweeper is to maximize the number of cells revealed per turn, I.e. picking cells that are likely to reveal the most squares</a:t>
            </a:r>
          </a:p>
          <a:p>
            <a:r>
              <a:rPr lang="en-US">
                <a:ea typeface="Calibri"/>
                <a:cs typeface="Calibri"/>
              </a:rPr>
              <a:t>Additionally, choosing cells that are likely to have a mine should be punished</a:t>
            </a:r>
          </a:p>
        </p:txBody>
      </p:sp>
      <p:sp>
        <p:nvSpPr>
          <p:cNvPr id="4" name="Slide Number Placeholder 3"/>
          <p:cNvSpPr>
            <a:spLocks noGrp="1"/>
          </p:cNvSpPr>
          <p:nvPr>
            <p:ph type="sldNum" sz="quarter" idx="5"/>
          </p:nvPr>
        </p:nvSpPr>
        <p:spPr/>
        <p:txBody>
          <a:bodyPr/>
          <a:lstStyle/>
          <a:p>
            <a:fld id="{37439539-E4F5-4075-A850-0220F78B1EE8}" type="slidenum">
              <a:rPr lang="en-US"/>
              <a:t>2</a:t>
            </a:fld>
            <a:endParaRPr lang="en-US"/>
          </a:p>
        </p:txBody>
      </p:sp>
    </p:spTree>
    <p:extLst>
      <p:ext uri="{BB962C8B-B14F-4D97-AF65-F5344CB8AC3E}">
        <p14:creationId xmlns:p14="http://schemas.microsoft.com/office/powerpoint/2010/main" val="765865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For this project we used Constrain satisfaction problems to model make state decisions,</a:t>
            </a:r>
          </a:p>
          <a:p>
            <a:r>
              <a:rPr lang="en-US" err="1">
                <a:ea typeface="Calibri"/>
                <a:cs typeface="Calibri"/>
              </a:rPr>
              <a:t>Csp</a:t>
            </a:r>
            <a:r>
              <a:rPr lang="en-US">
                <a:ea typeface="Calibri"/>
                <a:cs typeface="Calibri"/>
              </a:rPr>
              <a:t>: </a:t>
            </a:r>
            <a:r>
              <a:rPr lang="en-US"/>
              <a:t>Gather constraints from all uncovered cells. Define obvious mine locations, and select a location that is statistically the safest</a:t>
            </a:r>
            <a:endParaRPr lang="en-US">
              <a:ea typeface="Calibri"/>
              <a:cs typeface="Calibri"/>
            </a:endParaRPr>
          </a:p>
          <a:p>
            <a:endParaRPr lang="en-US">
              <a:ea typeface="Calibri"/>
              <a:cs typeface="Calibri"/>
            </a:endParaRPr>
          </a:p>
          <a:p>
            <a:r>
              <a:rPr lang="en-US">
                <a:ea typeface="Calibri"/>
                <a:cs typeface="Calibri"/>
              </a:rPr>
              <a:t>If there is a case where the safest cells provide the same level of risk, a Markov decision process to track the probabilities from previous runs to make the best case decision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37439539-E4F5-4075-A850-0220F78B1EE8}" type="slidenum">
              <a:rPr lang="en-US"/>
              <a:t>3</a:t>
            </a:fld>
            <a:endParaRPr lang="en-US"/>
          </a:p>
        </p:txBody>
      </p:sp>
    </p:spTree>
    <p:extLst>
      <p:ext uri="{BB962C8B-B14F-4D97-AF65-F5344CB8AC3E}">
        <p14:creationId xmlns:p14="http://schemas.microsoft.com/office/powerpoint/2010/main" val="1055874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7965">
              <a:spcBef>
                <a:spcPts val="1001"/>
              </a:spcBef>
              <a:buFont typeface="Arial,Sans-Serif"/>
              <a:buChar char="•"/>
            </a:pPr>
            <a:r>
              <a:rPr lang="en-US"/>
              <a:t>Minesweeper is played with incomplete information but can be solved with learned strategies, making it a great game to test AI.</a:t>
            </a:r>
          </a:p>
          <a:p>
            <a:pPr marL="228600" indent="-227965">
              <a:spcBef>
                <a:spcPts val="1001"/>
              </a:spcBef>
              <a:buFont typeface="Arial,Sans-Serif"/>
              <a:buChar char="•"/>
            </a:pPr>
            <a:r>
              <a:rPr lang="en-US"/>
              <a:t>Each revealed number represents a constraint on a neighboring cell. This enabled us to utilize the Constraint Satisfaction Problem (CSP) to help train our AI how to solve for the winning strategy.</a:t>
            </a:r>
            <a:endParaRPr lang="en-US">
              <a:ea typeface="Calibri"/>
              <a:cs typeface="Calibri"/>
            </a:endParaRPr>
          </a:p>
          <a:p>
            <a:pPr marL="228600" indent="-227965">
              <a:spcBef>
                <a:spcPts val="1001"/>
              </a:spcBef>
              <a:buFont typeface="Arial,Sans-Serif"/>
              <a:buChar char="•"/>
            </a:pPr>
            <a:r>
              <a:rPr lang="en-US"/>
              <a:t>The Markov Decision Process (MDP) is used when the AI has to make a decision when given uncertain parameters. Given that Minesweeper is played with incomplete information, this is a great method to implement to help train our AI to make the best decision.</a:t>
            </a:r>
            <a:endParaRPr lang="en-US">
              <a:ea typeface="Calibri"/>
              <a:cs typeface="Calibri"/>
            </a:endParaRPr>
          </a:p>
          <a:p>
            <a:pPr marL="228600" indent="-227965">
              <a:spcBef>
                <a:spcPts val="1001"/>
              </a:spcBef>
              <a:buFont typeface="Arial,Sans-Serif"/>
              <a:buChar char="•"/>
            </a:pPr>
            <a:r>
              <a:rPr lang="en-US"/>
              <a:t>Deep learning methodologies enhances the utilization of CSP and MDP making it an efficient and effective learning model for solving Minesweeper.</a:t>
            </a:r>
          </a:p>
        </p:txBody>
      </p:sp>
      <p:sp>
        <p:nvSpPr>
          <p:cNvPr id="4" name="Slide Number Placeholder 3"/>
          <p:cNvSpPr>
            <a:spLocks noGrp="1"/>
          </p:cNvSpPr>
          <p:nvPr>
            <p:ph type="sldNum" sz="quarter" idx="5"/>
          </p:nvPr>
        </p:nvSpPr>
        <p:spPr/>
        <p:txBody>
          <a:bodyPr/>
          <a:lstStyle/>
          <a:p>
            <a:fld id="{37439539-E4F5-4075-A850-0220F78B1EE8}" type="slidenum">
              <a:t>4</a:t>
            </a:fld>
            <a:endParaRPr lang="en-US"/>
          </a:p>
        </p:txBody>
      </p:sp>
    </p:spTree>
    <p:extLst>
      <p:ext uri="{BB962C8B-B14F-4D97-AF65-F5344CB8AC3E}">
        <p14:creationId xmlns:p14="http://schemas.microsoft.com/office/powerpoint/2010/main" val="2238721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31800" indent="-323850">
              <a:lnSpc>
                <a:spcPct val="80000"/>
              </a:lnSpc>
              <a:spcBef>
                <a:spcPts val="1111"/>
              </a:spcBef>
              <a:buFont typeface="Wingdings,Sans-Serif"/>
              <a:buChar char=""/>
            </a:pPr>
            <a:r>
              <a:rPr lang="en-US"/>
              <a:t>Training Deep Learning to CSP</a:t>
            </a:r>
          </a:p>
          <a:p>
            <a:pPr marL="863600" lvl="1" indent="-323850">
              <a:lnSpc>
                <a:spcPct val="80000"/>
              </a:lnSpc>
              <a:spcBef>
                <a:spcPts val="1134"/>
              </a:spcBef>
              <a:buFont typeface="Symbol,Sans-Serif"/>
              <a:buChar char="•"/>
            </a:pPr>
            <a:r>
              <a:rPr lang="en-US"/>
              <a:t>To learn the game, a large dataset is required.</a:t>
            </a:r>
          </a:p>
          <a:p>
            <a:pPr marL="863600" lvl="1" indent="-323850">
              <a:lnSpc>
                <a:spcPct val="80000"/>
              </a:lnSpc>
              <a:spcBef>
                <a:spcPts val="1134"/>
              </a:spcBef>
              <a:buFont typeface="Symbol,Sans-Serif"/>
              <a:buChar char="•"/>
            </a:pPr>
            <a:r>
              <a:rPr lang="en-US"/>
              <a:t>Labeling every constraint is storage-heavy</a:t>
            </a:r>
          </a:p>
          <a:p>
            <a:pPr marL="863600" lvl="1" indent="-323850">
              <a:lnSpc>
                <a:spcPct val="80000"/>
              </a:lnSpc>
              <a:spcBef>
                <a:spcPts val="1134"/>
              </a:spcBef>
              <a:buFont typeface="Symbol,Sans-Serif"/>
              <a:buChar char="•"/>
            </a:pPr>
            <a:r>
              <a:rPr lang="en-US"/>
              <a:t>CSP and Deep Learning can occasionally have conflicting goals </a:t>
            </a:r>
          </a:p>
          <a:p>
            <a:pPr marL="1295400" lvl="2" indent="-287655">
              <a:lnSpc>
                <a:spcPct val="80000"/>
              </a:lnSpc>
              <a:spcBef>
                <a:spcPts val="850"/>
              </a:spcBef>
              <a:buFont typeface="Wingdings,Sans-Serif"/>
              <a:buChar char="•"/>
            </a:pPr>
            <a:r>
              <a:rPr lang="en-US"/>
              <a:t>CSP = deterministic, DL = approximation</a:t>
            </a:r>
          </a:p>
          <a:p>
            <a:pPr marL="431800" indent="-323850">
              <a:lnSpc>
                <a:spcPct val="80000"/>
              </a:lnSpc>
              <a:spcBef>
                <a:spcPts val="1111"/>
              </a:spcBef>
              <a:buFont typeface="Wingdings,Sans-Serif"/>
              <a:buChar char=""/>
            </a:pPr>
            <a:r>
              <a:rPr lang="en-US"/>
              <a:t>How to reinforce decisions made in uncertainty using MDP</a:t>
            </a:r>
          </a:p>
          <a:p>
            <a:pPr marL="863600" lvl="1" indent="-323850">
              <a:lnSpc>
                <a:spcPct val="80000"/>
              </a:lnSpc>
              <a:spcBef>
                <a:spcPts val="1134"/>
              </a:spcBef>
              <a:buFont typeface="Symbol,Sans-Serif"/>
              <a:buChar char="•"/>
            </a:pPr>
            <a:r>
              <a:rPr lang="en-US"/>
              <a:t>Since there are instances that may require guessing (logic absent), and the board is only partially observable, MDP may not have the required probabilities established to make a meaningful guess</a:t>
            </a:r>
          </a:p>
          <a:p>
            <a:pPr marL="863600" lvl="1" indent="-323850">
              <a:lnSpc>
                <a:spcPct val="80000"/>
              </a:lnSpc>
              <a:spcBef>
                <a:spcPts val="1134"/>
              </a:spcBef>
              <a:buFont typeface="Symbol,Sans-Serif"/>
              <a:buChar char="•"/>
            </a:pPr>
            <a:r>
              <a:rPr lang="en-US"/>
              <a:t>Wrong moves made early in the game may lack context to contribute to our Deep Learning and Probability models</a:t>
            </a:r>
          </a:p>
          <a:p>
            <a:pPr marL="431800" indent="-323850">
              <a:lnSpc>
                <a:spcPct val="80000"/>
              </a:lnSpc>
              <a:spcBef>
                <a:spcPts val="1111"/>
              </a:spcBef>
              <a:buFont typeface="Wingdings,Sans-Serif"/>
              <a:buChar char=""/>
            </a:pPr>
            <a:r>
              <a:rPr lang="en-US"/>
              <a:t>Reinforcement learning without enough context</a:t>
            </a:r>
          </a:p>
          <a:p>
            <a:pPr marL="863600" lvl="1" indent="-323850">
              <a:lnSpc>
                <a:spcPct val="80000"/>
              </a:lnSpc>
              <a:spcBef>
                <a:spcPts val="1134"/>
              </a:spcBef>
              <a:buFont typeface="Symbol,Sans-Serif"/>
              <a:buChar char="•"/>
            </a:pPr>
            <a:r>
              <a:rPr lang="en-US"/>
              <a:t>Some models require an extremely high number of training instances (hundreds of thousands, or millions) to generalize efficiently</a:t>
            </a:r>
          </a:p>
          <a:p>
            <a:pPr marL="863600" lvl="1" indent="-323850">
              <a:lnSpc>
                <a:spcPct val="80000"/>
              </a:lnSpc>
              <a:spcBef>
                <a:spcPts val="1134"/>
              </a:spcBef>
              <a:buFont typeface="Symbol,Sans-Serif"/>
              <a:buChar char="•"/>
            </a:pPr>
            <a:r>
              <a:rPr lang="en-US"/>
              <a:t>Training from scratch is computationally expensive</a:t>
            </a:r>
          </a:p>
          <a:p>
            <a:pPr marL="431800" indent="-323850">
              <a:lnSpc>
                <a:spcPct val="80000"/>
              </a:lnSpc>
              <a:spcBef>
                <a:spcPts val="1111"/>
              </a:spcBef>
              <a:buFont typeface="Wingdings,Sans-Serif"/>
              <a:buChar char=""/>
            </a:pPr>
            <a:r>
              <a:rPr lang="en-US"/>
              <a:t>Randomization of the Minesweeper gameplay</a:t>
            </a:r>
            <a:endParaRPr lang="en-US">
              <a:ea typeface="Calibri"/>
              <a:cs typeface="Calibri"/>
            </a:endParaRPr>
          </a:p>
          <a:p>
            <a:pPr marL="863600" lvl="1" indent="-323850">
              <a:spcBef>
                <a:spcPts val="1134"/>
              </a:spcBef>
              <a:buFont typeface="Symbol,Sans-Serif"/>
              <a:buChar char="•"/>
            </a:pPr>
            <a:r>
              <a:rPr lang="en-US"/>
              <a:t>Minesweeper can be trained on any grid size, meaning, the learning </a:t>
            </a:r>
            <a:r>
              <a:rPr lang="en-US" err="1"/>
              <a:t>mo</a:t>
            </a:r>
          </a:p>
        </p:txBody>
      </p:sp>
      <p:sp>
        <p:nvSpPr>
          <p:cNvPr id="4" name="Slide Number Placeholder 3"/>
          <p:cNvSpPr>
            <a:spLocks noGrp="1"/>
          </p:cNvSpPr>
          <p:nvPr>
            <p:ph type="sldNum" sz="quarter" idx="5"/>
          </p:nvPr>
        </p:nvSpPr>
        <p:spPr/>
        <p:txBody>
          <a:bodyPr/>
          <a:lstStyle/>
          <a:p>
            <a:fld id="{37439539-E4F5-4075-A850-0220F78B1EE8}" type="slidenum">
              <a:t>5</a:t>
            </a:fld>
            <a:endParaRPr lang="en-US"/>
          </a:p>
        </p:txBody>
      </p:sp>
    </p:spTree>
    <p:extLst>
      <p:ext uri="{BB962C8B-B14F-4D97-AF65-F5344CB8AC3E}">
        <p14:creationId xmlns:p14="http://schemas.microsoft.com/office/powerpoint/2010/main" val="6616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biggest problems we ran into was catastrophic forgetting where after the model started winning for a few thousand episodes, it would forget what it would learn and lose a bunch of games. In the end, Polyak averaging solved this problem by averaging parameters over multiple iterations so that one large weight change would not break the next sequential runs</a:t>
            </a:r>
          </a:p>
        </p:txBody>
      </p:sp>
      <p:sp>
        <p:nvSpPr>
          <p:cNvPr id="4" name="Slide Number Placeholder 3"/>
          <p:cNvSpPr>
            <a:spLocks noGrp="1"/>
          </p:cNvSpPr>
          <p:nvPr>
            <p:ph type="sldNum" sz="quarter" idx="5"/>
          </p:nvPr>
        </p:nvSpPr>
        <p:spPr/>
        <p:txBody>
          <a:bodyPr/>
          <a:lstStyle/>
          <a:p>
            <a:fld id="{37439539-E4F5-4075-A850-0220F78B1EE8}" type="slidenum">
              <a:rPr lang="en-US" smtClean="0"/>
              <a:t>6</a:t>
            </a:fld>
            <a:endParaRPr lang="en-US"/>
          </a:p>
        </p:txBody>
      </p:sp>
    </p:spTree>
    <p:extLst>
      <p:ext uri="{BB962C8B-B14F-4D97-AF65-F5344CB8AC3E}">
        <p14:creationId xmlns:p14="http://schemas.microsoft.com/office/powerpoint/2010/main" val="3126840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6" name="PlaceHolder 2"/>
          <p:cNvSpPr>
            <a:spLocks noGrp="1"/>
          </p:cNvSpPr>
          <p:nvPr>
            <p:ph type="body"/>
          </p:nvPr>
        </p:nvSpPr>
        <p:spPr>
          <a:xfrm>
            <a:off x="838080" y="1391400"/>
            <a:ext cx="1051524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27" name="PlaceHolder 3"/>
          <p:cNvSpPr>
            <a:spLocks noGrp="1"/>
          </p:cNvSpPr>
          <p:nvPr>
            <p:ph type="body"/>
          </p:nvPr>
        </p:nvSpPr>
        <p:spPr>
          <a:xfrm>
            <a:off x="838080" y="3890880"/>
            <a:ext cx="1051524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9" name="PlaceHolder 2"/>
          <p:cNvSpPr>
            <a:spLocks noGrp="1"/>
          </p:cNvSpPr>
          <p:nvPr>
            <p:ph type="body"/>
          </p:nvPr>
        </p:nvSpPr>
        <p:spPr>
          <a:xfrm>
            <a:off x="83808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30" name="PlaceHolder 3"/>
          <p:cNvSpPr>
            <a:spLocks noGrp="1"/>
          </p:cNvSpPr>
          <p:nvPr>
            <p:ph type="body"/>
          </p:nvPr>
        </p:nvSpPr>
        <p:spPr>
          <a:xfrm>
            <a:off x="622620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31" name="PlaceHolder 4"/>
          <p:cNvSpPr>
            <a:spLocks noGrp="1"/>
          </p:cNvSpPr>
          <p:nvPr>
            <p:ph type="body"/>
          </p:nvPr>
        </p:nvSpPr>
        <p:spPr>
          <a:xfrm>
            <a:off x="6226200" y="389088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32" name="PlaceHolder 5"/>
          <p:cNvSpPr>
            <a:spLocks noGrp="1"/>
          </p:cNvSpPr>
          <p:nvPr>
            <p:ph type="body"/>
          </p:nvPr>
        </p:nvSpPr>
        <p:spPr>
          <a:xfrm>
            <a:off x="838080" y="389088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4" name="PlaceHolder 2"/>
          <p:cNvSpPr>
            <a:spLocks noGrp="1"/>
          </p:cNvSpPr>
          <p:nvPr>
            <p:ph type="body"/>
          </p:nvPr>
        </p:nvSpPr>
        <p:spPr>
          <a:xfrm>
            <a:off x="838080" y="139140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35" name="PlaceHolder 3"/>
          <p:cNvSpPr>
            <a:spLocks noGrp="1"/>
          </p:cNvSpPr>
          <p:nvPr>
            <p:ph type="body"/>
          </p:nvPr>
        </p:nvSpPr>
        <p:spPr>
          <a:xfrm>
            <a:off x="4393440" y="139140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36" name="PlaceHolder 4"/>
          <p:cNvSpPr>
            <a:spLocks noGrp="1"/>
          </p:cNvSpPr>
          <p:nvPr>
            <p:ph type="body"/>
          </p:nvPr>
        </p:nvSpPr>
        <p:spPr>
          <a:xfrm>
            <a:off x="7949160" y="139140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37" name="PlaceHolder 5"/>
          <p:cNvSpPr>
            <a:spLocks noGrp="1"/>
          </p:cNvSpPr>
          <p:nvPr>
            <p:ph type="body"/>
          </p:nvPr>
        </p:nvSpPr>
        <p:spPr>
          <a:xfrm>
            <a:off x="7949160" y="389088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38" name="PlaceHolder 6"/>
          <p:cNvSpPr>
            <a:spLocks noGrp="1"/>
          </p:cNvSpPr>
          <p:nvPr>
            <p:ph type="body"/>
          </p:nvPr>
        </p:nvSpPr>
        <p:spPr>
          <a:xfrm>
            <a:off x="4393440" y="389088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39" name="PlaceHolder 7"/>
          <p:cNvSpPr>
            <a:spLocks noGrp="1"/>
          </p:cNvSpPr>
          <p:nvPr>
            <p:ph type="body"/>
          </p:nvPr>
        </p:nvSpPr>
        <p:spPr>
          <a:xfrm>
            <a:off x="838080" y="389088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5" name="PlaceHolder 2"/>
          <p:cNvSpPr>
            <a:spLocks noGrp="1"/>
          </p:cNvSpPr>
          <p:nvPr>
            <p:ph type="subTitle"/>
          </p:nvPr>
        </p:nvSpPr>
        <p:spPr>
          <a:xfrm>
            <a:off x="838080" y="1391400"/>
            <a:ext cx="10515240" cy="47851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838080" y="1391400"/>
            <a:ext cx="1051524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9" name="PlaceHolder 2"/>
          <p:cNvSpPr>
            <a:spLocks noGrp="1"/>
          </p:cNvSpPr>
          <p:nvPr>
            <p:ph type="body"/>
          </p:nvPr>
        </p:nvSpPr>
        <p:spPr>
          <a:xfrm>
            <a:off x="838080" y="1391400"/>
            <a:ext cx="513108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50" name="PlaceHolder 3"/>
          <p:cNvSpPr>
            <a:spLocks noGrp="1"/>
          </p:cNvSpPr>
          <p:nvPr>
            <p:ph type="body"/>
          </p:nvPr>
        </p:nvSpPr>
        <p:spPr>
          <a:xfrm>
            <a:off x="6226200" y="1391400"/>
            <a:ext cx="513108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47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83808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55" name="PlaceHolder 3"/>
          <p:cNvSpPr>
            <a:spLocks noGrp="1"/>
          </p:cNvSpPr>
          <p:nvPr>
            <p:ph type="body"/>
          </p:nvPr>
        </p:nvSpPr>
        <p:spPr>
          <a:xfrm>
            <a:off x="838080" y="389088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56" name="PlaceHolder 4"/>
          <p:cNvSpPr>
            <a:spLocks noGrp="1"/>
          </p:cNvSpPr>
          <p:nvPr>
            <p:ph type="body"/>
          </p:nvPr>
        </p:nvSpPr>
        <p:spPr>
          <a:xfrm>
            <a:off x="6226200" y="1391400"/>
            <a:ext cx="513108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 name="PlaceHolder 2"/>
          <p:cNvSpPr>
            <a:spLocks noGrp="1"/>
          </p:cNvSpPr>
          <p:nvPr>
            <p:ph type="subTitle"/>
          </p:nvPr>
        </p:nvSpPr>
        <p:spPr>
          <a:xfrm>
            <a:off x="838080" y="1391400"/>
            <a:ext cx="10515240" cy="47851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838080" y="1391400"/>
            <a:ext cx="513108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59" name="PlaceHolder 3"/>
          <p:cNvSpPr>
            <a:spLocks noGrp="1"/>
          </p:cNvSpPr>
          <p:nvPr>
            <p:ph type="body"/>
          </p:nvPr>
        </p:nvSpPr>
        <p:spPr>
          <a:xfrm>
            <a:off x="622620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60" name="PlaceHolder 4"/>
          <p:cNvSpPr>
            <a:spLocks noGrp="1"/>
          </p:cNvSpPr>
          <p:nvPr>
            <p:ph type="body"/>
          </p:nvPr>
        </p:nvSpPr>
        <p:spPr>
          <a:xfrm>
            <a:off x="6226200" y="389088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83808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63" name="PlaceHolder 3"/>
          <p:cNvSpPr>
            <a:spLocks noGrp="1"/>
          </p:cNvSpPr>
          <p:nvPr>
            <p:ph type="body"/>
          </p:nvPr>
        </p:nvSpPr>
        <p:spPr>
          <a:xfrm>
            <a:off x="622620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64" name="PlaceHolder 4"/>
          <p:cNvSpPr>
            <a:spLocks noGrp="1"/>
          </p:cNvSpPr>
          <p:nvPr>
            <p:ph type="body"/>
          </p:nvPr>
        </p:nvSpPr>
        <p:spPr>
          <a:xfrm>
            <a:off x="838080" y="3890880"/>
            <a:ext cx="1051524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6" name="PlaceHolder 2"/>
          <p:cNvSpPr>
            <a:spLocks noGrp="1"/>
          </p:cNvSpPr>
          <p:nvPr>
            <p:ph type="body"/>
          </p:nvPr>
        </p:nvSpPr>
        <p:spPr>
          <a:xfrm>
            <a:off x="838080" y="1391400"/>
            <a:ext cx="1051524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67" name="PlaceHolder 3"/>
          <p:cNvSpPr>
            <a:spLocks noGrp="1"/>
          </p:cNvSpPr>
          <p:nvPr>
            <p:ph type="body"/>
          </p:nvPr>
        </p:nvSpPr>
        <p:spPr>
          <a:xfrm>
            <a:off x="838080" y="3890880"/>
            <a:ext cx="1051524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9" name="PlaceHolder 2"/>
          <p:cNvSpPr>
            <a:spLocks noGrp="1"/>
          </p:cNvSpPr>
          <p:nvPr>
            <p:ph type="body"/>
          </p:nvPr>
        </p:nvSpPr>
        <p:spPr>
          <a:xfrm>
            <a:off x="83808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70" name="PlaceHolder 3"/>
          <p:cNvSpPr>
            <a:spLocks noGrp="1"/>
          </p:cNvSpPr>
          <p:nvPr>
            <p:ph type="body"/>
          </p:nvPr>
        </p:nvSpPr>
        <p:spPr>
          <a:xfrm>
            <a:off x="622620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71" name="PlaceHolder 4"/>
          <p:cNvSpPr>
            <a:spLocks noGrp="1"/>
          </p:cNvSpPr>
          <p:nvPr>
            <p:ph type="body"/>
          </p:nvPr>
        </p:nvSpPr>
        <p:spPr>
          <a:xfrm>
            <a:off x="6226200" y="389088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72" name="PlaceHolder 5"/>
          <p:cNvSpPr>
            <a:spLocks noGrp="1"/>
          </p:cNvSpPr>
          <p:nvPr>
            <p:ph type="body"/>
          </p:nvPr>
        </p:nvSpPr>
        <p:spPr>
          <a:xfrm>
            <a:off x="838080" y="389088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4" name="PlaceHolder 2"/>
          <p:cNvSpPr>
            <a:spLocks noGrp="1"/>
          </p:cNvSpPr>
          <p:nvPr>
            <p:ph type="body"/>
          </p:nvPr>
        </p:nvSpPr>
        <p:spPr>
          <a:xfrm>
            <a:off x="838080" y="139140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75" name="PlaceHolder 3"/>
          <p:cNvSpPr>
            <a:spLocks noGrp="1"/>
          </p:cNvSpPr>
          <p:nvPr>
            <p:ph type="body"/>
          </p:nvPr>
        </p:nvSpPr>
        <p:spPr>
          <a:xfrm>
            <a:off x="4393440" y="139140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76" name="PlaceHolder 4"/>
          <p:cNvSpPr>
            <a:spLocks noGrp="1"/>
          </p:cNvSpPr>
          <p:nvPr>
            <p:ph type="body"/>
          </p:nvPr>
        </p:nvSpPr>
        <p:spPr>
          <a:xfrm>
            <a:off x="7949160" y="139140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77" name="PlaceHolder 5"/>
          <p:cNvSpPr>
            <a:spLocks noGrp="1"/>
          </p:cNvSpPr>
          <p:nvPr>
            <p:ph type="body"/>
          </p:nvPr>
        </p:nvSpPr>
        <p:spPr>
          <a:xfrm>
            <a:off x="7949160" y="389088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78" name="PlaceHolder 6"/>
          <p:cNvSpPr>
            <a:spLocks noGrp="1"/>
          </p:cNvSpPr>
          <p:nvPr>
            <p:ph type="body"/>
          </p:nvPr>
        </p:nvSpPr>
        <p:spPr>
          <a:xfrm>
            <a:off x="4393440" y="389088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79" name="PlaceHolder 7"/>
          <p:cNvSpPr>
            <a:spLocks noGrp="1"/>
          </p:cNvSpPr>
          <p:nvPr>
            <p:ph type="body"/>
          </p:nvPr>
        </p:nvSpPr>
        <p:spPr>
          <a:xfrm>
            <a:off x="838080" y="3890880"/>
            <a:ext cx="338580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 name="PlaceHolder 2"/>
          <p:cNvSpPr>
            <a:spLocks noGrp="1"/>
          </p:cNvSpPr>
          <p:nvPr>
            <p:ph type="body"/>
          </p:nvPr>
        </p:nvSpPr>
        <p:spPr>
          <a:xfrm>
            <a:off x="838080" y="1391400"/>
            <a:ext cx="1051524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838080" y="1391400"/>
            <a:ext cx="513108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10" name="PlaceHolder 3"/>
          <p:cNvSpPr>
            <a:spLocks noGrp="1"/>
          </p:cNvSpPr>
          <p:nvPr>
            <p:ph type="body"/>
          </p:nvPr>
        </p:nvSpPr>
        <p:spPr>
          <a:xfrm>
            <a:off x="6226200" y="1391400"/>
            <a:ext cx="513108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838080" y="365040"/>
            <a:ext cx="10515240" cy="47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4" name="PlaceHolder 2"/>
          <p:cNvSpPr>
            <a:spLocks noGrp="1"/>
          </p:cNvSpPr>
          <p:nvPr>
            <p:ph type="body"/>
          </p:nvPr>
        </p:nvSpPr>
        <p:spPr>
          <a:xfrm>
            <a:off x="83808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15" name="PlaceHolder 3"/>
          <p:cNvSpPr>
            <a:spLocks noGrp="1"/>
          </p:cNvSpPr>
          <p:nvPr>
            <p:ph type="body"/>
          </p:nvPr>
        </p:nvSpPr>
        <p:spPr>
          <a:xfrm>
            <a:off x="838080" y="389088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16" name="PlaceHolder 4"/>
          <p:cNvSpPr>
            <a:spLocks noGrp="1"/>
          </p:cNvSpPr>
          <p:nvPr>
            <p:ph type="body"/>
          </p:nvPr>
        </p:nvSpPr>
        <p:spPr>
          <a:xfrm>
            <a:off x="6226200" y="1391400"/>
            <a:ext cx="513108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8" name="PlaceHolder 2"/>
          <p:cNvSpPr>
            <a:spLocks noGrp="1"/>
          </p:cNvSpPr>
          <p:nvPr>
            <p:ph type="body"/>
          </p:nvPr>
        </p:nvSpPr>
        <p:spPr>
          <a:xfrm>
            <a:off x="838080" y="1391400"/>
            <a:ext cx="5131080" cy="478512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19" name="PlaceHolder 3"/>
          <p:cNvSpPr>
            <a:spLocks noGrp="1"/>
          </p:cNvSpPr>
          <p:nvPr>
            <p:ph type="body"/>
          </p:nvPr>
        </p:nvSpPr>
        <p:spPr>
          <a:xfrm>
            <a:off x="622620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20" name="PlaceHolder 4"/>
          <p:cNvSpPr>
            <a:spLocks noGrp="1"/>
          </p:cNvSpPr>
          <p:nvPr>
            <p:ph type="body"/>
          </p:nvPr>
        </p:nvSpPr>
        <p:spPr>
          <a:xfrm>
            <a:off x="6226200" y="389088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5240" cy="10260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2" name="PlaceHolder 2"/>
          <p:cNvSpPr>
            <a:spLocks noGrp="1"/>
          </p:cNvSpPr>
          <p:nvPr>
            <p:ph type="body"/>
          </p:nvPr>
        </p:nvSpPr>
        <p:spPr>
          <a:xfrm>
            <a:off x="83808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23" name="PlaceHolder 3"/>
          <p:cNvSpPr>
            <a:spLocks noGrp="1"/>
          </p:cNvSpPr>
          <p:nvPr>
            <p:ph type="body"/>
          </p:nvPr>
        </p:nvSpPr>
        <p:spPr>
          <a:xfrm>
            <a:off x="6226200" y="1391400"/>
            <a:ext cx="513108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
        <p:nvSpPr>
          <p:cNvPr id="24" name="PlaceHolder 4"/>
          <p:cNvSpPr>
            <a:spLocks noGrp="1"/>
          </p:cNvSpPr>
          <p:nvPr>
            <p:ph type="body"/>
          </p:nvPr>
        </p:nvSpPr>
        <p:spPr>
          <a:xfrm>
            <a:off x="838080" y="3890880"/>
            <a:ext cx="10515240" cy="2282400"/>
          </a:xfrm>
          <a:prstGeom prst="rect">
            <a:avLst/>
          </a:prstGeom>
        </p:spPr>
        <p:txBody>
          <a:bodyPr lIns="0" tIns="0" rIns="0" bIns="0"/>
          <a:lstStyle/>
          <a:p>
            <a:endParaRPr lang="en-US" sz="22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9"/>
          <p:cNvPicPr/>
          <p:nvPr/>
        </p:nvPicPr>
        <p:blipFill>
          <a:blip r:embed="rId14"/>
          <a:stretch/>
        </p:blipFill>
        <p:spPr>
          <a:xfrm>
            <a:off x="0" y="0"/>
            <a:ext cx="12191760" cy="6857640"/>
          </a:xfrm>
          <a:prstGeom prst="rect">
            <a:avLst/>
          </a:prstGeom>
          <a:ln>
            <a:noFill/>
          </a:ln>
        </p:spPr>
      </p:pic>
      <p:sp>
        <p:nvSpPr>
          <p:cNvPr id="5" name="PlaceHolder 1"/>
          <p:cNvSpPr>
            <a:spLocks noGrp="1"/>
          </p:cNvSpPr>
          <p:nvPr>
            <p:ph type="title"/>
          </p:nvPr>
        </p:nvSpPr>
        <p:spPr>
          <a:xfrm>
            <a:off x="1523880" y="1113120"/>
            <a:ext cx="9143640" cy="1507320"/>
          </a:xfrm>
          <a:prstGeom prst="rect">
            <a:avLst/>
          </a:prstGeom>
        </p:spPr>
        <p:txBody>
          <a:bodyPr lIns="90000" tIns="45000" rIns="90000" bIns="45000" anchor="b"/>
          <a:lstStyle/>
          <a:p>
            <a:pPr>
              <a:lnSpc>
                <a:spcPct val="100000"/>
              </a:lnSpc>
            </a:pPr>
            <a:r>
              <a:rPr lang="en-US" sz="4400" b="0" strike="noStrike" spc="-1">
                <a:solidFill>
                  <a:srgbClr val="234078"/>
                </a:solidFill>
                <a:uFill>
                  <a:solidFill>
                    <a:srgbClr val="FFFFFF"/>
                  </a:solidFill>
                </a:uFill>
                <a:latin typeface="Franklin Gothic Medium"/>
              </a:rPr>
              <a:t>Click to add title</a:t>
            </a:r>
            <a:endParaRPr lang="en-US" sz="4400" b="0" strike="noStrike" spc="-1">
              <a:solidFill>
                <a:srgbClr val="000000"/>
              </a:solidFill>
              <a:uFill>
                <a:solidFill>
                  <a:srgbClr val="FFFFFF"/>
                </a:solidFill>
              </a:uFill>
              <a:latin typeface="Calibri"/>
            </a:endParaRPr>
          </a:p>
        </p:txBody>
      </p:sp>
      <p:sp>
        <p:nvSpPr>
          <p:cNvPr id="2" name="CustomShape 2"/>
          <p:cNvSpPr/>
          <p:nvPr/>
        </p:nvSpPr>
        <p:spPr>
          <a:xfrm>
            <a:off x="2412360" y="5875560"/>
            <a:ext cx="1886760" cy="466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3" name="PlaceHolder 3"/>
          <p:cNvSpPr>
            <a:spLocks noGrp="1"/>
          </p:cNvSpPr>
          <p:nvPr>
            <p:ph type="body"/>
          </p:nvPr>
        </p:nvSpPr>
        <p:spPr>
          <a:xfrm>
            <a:off x="609480" y="1604520"/>
            <a:ext cx="10972440" cy="3977280"/>
          </a:xfrm>
          <a:prstGeom prst="rect">
            <a:avLst/>
          </a:prstGeom>
        </p:spPr>
        <p:txBody>
          <a:bodyPr lIns="0" tIns="0" rIns="0" bIns="0"/>
          <a:lstStyle/>
          <a:p>
            <a:pPr marL="432000" indent="-324000">
              <a:spcBef>
                <a:spcPts val="1417"/>
              </a:spcBef>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uFill>
                  <a:solidFill>
                    <a:srgbClr val="FFFFFF"/>
                  </a:solidFill>
                </a:u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uFill>
                  <a:solidFill>
                    <a:srgbClr val="FFFFFF"/>
                  </a:solidFill>
                </a:u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Picture 8"/>
          <p:cNvPicPr/>
          <p:nvPr/>
        </p:nvPicPr>
        <p:blipFill>
          <a:blip r:embed="rId14"/>
          <a:stretch/>
        </p:blipFill>
        <p:spPr>
          <a:xfrm>
            <a:off x="0" y="0"/>
            <a:ext cx="12191760" cy="6857640"/>
          </a:xfrm>
          <a:prstGeom prst="rect">
            <a:avLst/>
          </a:prstGeom>
          <a:ln>
            <a:noFill/>
          </a:ln>
        </p:spPr>
      </p:pic>
      <p:sp>
        <p:nvSpPr>
          <p:cNvPr id="41" name="PlaceHolder 1"/>
          <p:cNvSpPr>
            <a:spLocks noGrp="1"/>
          </p:cNvSpPr>
          <p:nvPr>
            <p:ph type="title"/>
          </p:nvPr>
        </p:nvSpPr>
        <p:spPr>
          <a:xfrm>
            <a:off x="838080" y="365040"/>
            <a:ext cx="10515240" cy="1026000"/>
          </a:xfrm>
          <a:prstGeom prst="rect">
            <a:avLst/>
          </a:prstGeom>
        </p:spPr>
        <p:txBody>
          <a:bodyPr lIns="90000" tIns="45000" rIns="90000" bIns="45000" anchor="ctr"/>
          <a:lstStyle/>
          <a:p>
            <a:pPr>
              <a:lnSpc>
                <a:spcPct val="100000"/>
              </a:lnSpc>
            </a:pPr>
            <a:r>
              <a:rPr lang="en-US" sz="4400" b="0" strike="noStrike" spc="-1">
                <a:solidFill>
                  <a:srgbClr val="7E9FC3"/>
                </a:solidFill>
                <a:uFill>
                  <a:solidFill>
                    <a:srgbClr val="FFFFFF"/>
                  </a:solidFill>
                </a:uFill>
                <a:latin typeface="Franklin Gothic Medium"/>
              </a:rPr>
              <a:t>Click to add title</a:t>
            </a:r>
            <a:endParaRPr lang="en-US" sz="4400" b="0" strike="noStrike" spc="-1">
              <a:solidFill>
                <a:srgbClr val="000000"/>
              </a:solidFill>
              <a:uFill>
                <a:solidFill>
                  <a:srgbClr val="FFFFFF"/>
                </a:solidFill>
              </a:uFill>
              <a:latin typeface="Calibri"/>
            </a:endParaRPr>
          </a:p>
        </p:txBody>
      </p:sp>
      <p:sp>
        <p:nvSpPr>
          <p:cNvPr id="42" name="PlaceHolder 2"/>
          <p:cNvSpPr>
            <a:spLocks noGrp="1"/>
          </p:cNvSpPr>
          <p:nvPr>
            <p:ph type="body"/>
          </p:nvPr>
        </p:nvSpPr>
        <p:spPr>
          <a:xfrm>
            <a:off x="838080" y="1391400"/>
            <a:ext cx="10515240" cy="4785120"/>
          </a:xfrm>
          <a:prstGeom prst="rect">
            <a:avLst/>
          </a:prstGeom>
        </p:spPr>
        <p:txBody>
          <a:bodyPr lIns="90000" tIns="45000" rIns="90000" bIns="45000"/>
          <a:lstStyle/>
          <a:p>
            <a:pPr marL="228600" indent="-228240">
              <a:lnSpc>
                <a:spcPct val="100000"/>
              </a:lnSpc>
              <a:spcBef>
                <a:spcPts val="1001"/>
              </a:spcBef>
              <a:buClr>
                <a:srgbClr val="000000"/>
              </a:buClr>
              <a:buFont typeface="Arial"/>
              <a:buChar char="•"/>
            </a:pPr>
            <a:r>
              <a:rPr lang="en-US" sz="2800" b="0" strike="noStrike" spc="-1">
                <a:solidFill>
                  <a:srgbClr val="000000"/>
                </a:solidFill>
                <a:uFill>
                  <a:solidFill>
                    <a:srgbClr val="FFFFFF"/>
                  </a:solidFill>
                </a:uFill>
                <a:latin typeface="Franklin Gothic Book"/>
              </a:rPr>
              <a:t>Edit Master text styles</a:t>
            </a:r>
            <a:endParaRPr lang="en-US" sz="2800" b="0" strike="noStrike" spc="-1">
              <a:solidFill>
                <a:srgbClr val="000000"/>
              </a:solidFill>
              <a:uFill>
                <a:solidFill>
                  <a:srgbClr val="FFFFFF"/>
                </a:solidFill>
              </a:uFill>
              <a:latin typeface="Calibri"/>
            </a:endParaRPr>
          </a:p>
        </p:txBody>
      </p:sp>
      <p:sp>
        <p:nvSpPr>
          <p:cNvPr id="43" name="CustomShape 3"/>
          <p:cNvSpPr/>
          <p:nvPr/>
        </p:nvSpPr>
        <p:spPr>
          <a:xfrm>
            <a:off x="8647920" y="6492960"/>
            <a:ext cx="1137600" cy="209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psu.mediaspace.kaltura.com/media/%5BDavid+Kleppang%5D-%5BMaegan+Sobel%5D-%5BEric+Williams%5D-slides/1_2vkn8gd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48550/arXiv.2105.04120" TargetMode="External"/><Relationship Id="rId2" Type="http://schemas.openxmlformats.org/officeDocument/2006/relationships/hyperlink" Target="https://juuldev.itch.io/custom-minesweeper" TargetMode="External"/><Relationship Id="rId1" Type="http://schemas.openxmlformats.org/officeDocument/2006/relationships/slideLayout" Target="../slideLayouts/slideLayout13.xml"/><Relationship Id="rId4" Type="http://schemas.openxmlformats.org/officeDocument/2006/relationships/hyperlink" Target="https://github.com/ekw5123/801-AI-ga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hyperlink" Target="https://lab.howie.tw/2019/01/crossroad.html" TargetMode="Externa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1523880" y="2690640"/>
            <a:ext cx="9143640" cy="1353960"/>
          </a:xfrm>
          <a:prstGeom prst="rect">
            <a:avLst/>
          </a:prstGeom>
          <a:noFill/>
          <a:ln>
            <a:noFill/>
          </a:ln>
        </p:spPr>
        <p:txBody>
          <a:bodyPr lIns="90000" tIns="45000" rIns="90000" bIns="45000"/>
          <a:lstStyle/>
          <a:p>
            <a:pPr>
              <a:lnSpc>
                <a:spcPct val="100000"/>
              </a:lnSpc>
            </a:pPr>
            <a:r>
              <a:rPr lang="en-US" sz="2400" b="0" strike="noStrike" spc="-1">
                <a:solidFill>
                  <a:srgbClr val="000000"/>
                </a:solidFill>
                <a:uFill>
                  <a:solidFill>
                    <a:srgbClr val="FFFFFF"/>
                  </a:solidFill>
                </a:uFill>
                <a:latin typeface="Franklin Gothic Book"/>
              </a:rPr>
              <a:t>David Kleppang</a:t>
            </a:r>
            <a:endParaRPr lang="en-US" sz="3200" b="0" strike="noStrike" spc="-1">
              <a:solidFill>
                <a:srgbClr val="000000"/>
              </a:solidFill>
              <a:uFill>
                <a:solidFill>
                  <a:srgbClr val="FFFFFF"/>
                </a:solidFill>
              </a:uFill>
              <a:latin typeface="Arial"/>
            </a:endParaRPr>
          </a:p>
          <a:p>
            <a:pPr>
              <a:lnSpc>
                <a:spcPct val="100000"/>
              </a:lnSpc>
            </a:pPr>
            <a:r>
              <a:rPr lang="en-US" sz="2400" b="0" strike="noStrike" spc="-1">
                <a:solidFill>
                  <a:srgbClr val="000000"/>
                </a:solidFill>
                <a:uFill>
                  <a:solidFill>
                    <a:srgbClr val="FFFFFF"/>
                  </a:solidFill>
                </a:uFill>
                <a:latin typeface="Franklin Gothic Book"/>
              </a:rPr>
              <a:t>Eric Williams</a:t>
            </a:r>
            <a:endParaRPr lang="en-US" sz="3200" b="0" strike="noStrike" spc="-1">
              <a:solidFill>
                <a:srgbClr val="000000"/>
              </a:solidFill>
              <a:uFill>
                <a:solidFill>
                  <a:srgbClr val="FFFFFF"/>
                </a:solidFill>
              </a:uFill>
              <a:latin typeface="Arial"/>
            </a:endParaRPr>
          </a:p>
          <a:p>
            <a:pPr>
              <a:lnSpc>
                <a:spcPct val="100000"/>
              </a:lnSpc>
            </a:pPr>
            <a:r>
              <a:rPr lang="en-US" sz="2400" b="0" strike="noStrike" spc="-1">
                <a:solidFill>
                  <a:srgbClr val="000000"/>
                </a:solidFill>
                <a:uFill>
                  <a:solidFill>
                    <a:srgbClr val="FFFFFF"/>
                  </a:solidFill>
                </a:uFill>
                <a:latin typeface="Franklin Gothic Book"/>
              </a:rPr>
              <a:t>Maegan Sobel</a:t>
            </a:r>
            <a:endParaRPr lang="en-US" sz="3200" b="0" strike="noStrike" spc="-1">
              <a:solidFill>
                <a:srgbClr val="000000"/>
              </a:solidFill>
              <a:uFill>
                <a:solidFill>
                  <a:srgbClr val="FFFFFF"/>
                </a:solidFill>
              </a:uFill>
              <a:latin typeface="Arial"/>
            </a:endParaRPr>
          </a:p>
        </p:txBody>
      </p:sp>
      <p:sp>
        <p:nvSpPr>
          <p:cNvPr id="81" name="TextShape 2"/>
          <p:cNvSpPr txBox="1"/>
          <p:nvPr/>
        </p:nvSpPr>
        <p:spPr>
          <a:xfrm>
            <a:off x="1523880" y="1113120"/>
            <a:ext cx="9143640" cy="1507320"/>
          </a:xfrm>
          <a:prstGeom prst="rect">
            <a:avLst/>
          </a:prstGeom>
          <a:noFill/>
          <a:ln>
            <a:noFill/>
          </a:ln>
        </p:spPr>
        <p:txBody>
          <a:bodyPr lIns="90000" tIns="45000" rIns="90000" bIns="45000" anchor="b"/>
          <a:lstStyle/>
          <a:p>
            <a:r>
              <a:rPr lang="en-US" sz="4400" spc="-1">
                <a:solidFill>
                  <a:srgbClr val="234078"/>
                </a:solidFill>
                <a:uFill>
                  <a:solidFill>
                    <a:srgbClr val="FFFFFF"/>
                  </a:solidFill>
                </a:uFill>
                <a:latin typeface="Franklin Gothic Medium"/>
              </a:rPr>
              <a:t>CSP</a:t>
            </a:r>
            <a:r>
              <a:rPr lang="en-US" sz="4400" b="0" strike="noStrike" spc="-1">
                <a:solidFill>
                  <a:srgbClr val="234078"/>
                </a:solidFill>
                <a:uFill>
                  <a:solidFill>
                    <a:srgbClr val="FFFFFF"/>
                  </a:solidFill>
                </a:uFill>
                <a:latin typeface="Franklin Gothic Medium"/>
              </a:rPr>
              <a:t> </a:t>
            </a:r>
            <a:r>
              <a:rPr lang="en-US" sz="4400" spc="-1">
                <a:solidFill>
                  <a:srgbClr val="234078"/>
                </a:solidFill>
                <a:uFill>
                  <a:solidFill>
                    <a:srgbClr val="FFFFFF"/>
                  </a:solidFill>
                </a:uFill>
                <a:latin typeface="Franklin Gothic Medium"/>
              </a:rPr>
              <a:t>+ MDP + DL </a:t>
            </a:r>
            <a:r>
              <a:rPr lang="en-US" sz="4400" b="0" strike="noStrike" spc="-1">
                <a:solidFill>
                  <a:srgbClr val="234078"/>
                </a:solidFill>
                <a:uFill>
                  <a:solidFill>
                    <a:srgbClr val="FFFFFF"/>
                  </a:solidFill>
                </a:uFill>
                <a:latin typeface="Franklin Gothic Medium"/>
              </a:rPr>
              <a:t>Minesweeper</a:t>
            </a:r>
            <a:endParaRPr lang="en-US" sz="1800" b="0" strike="noStrike" spc="-1">
              <a:solidFill>
                <a:srgbClr val="000000"/>
              </a:solidFill>
              <a:uFill>
                <a:solidFill>
                  <a:srgbClr val="FFFFFF"/>
                </a:solidFill>
              </a:uFill>
              <a:latin typeface="Calibri"/>
            </a:endParaRPr>
          </a:p>
        </p:txBody>
      </p:sp>
      <p:sp>
        <p:nvSpPr>
          <p:cNvPr id="82" name="CustomShape 3"/>
          <p:cNvSpPr/>
          <p:nvPr/>
        </p:nvSpPr>
        <p:spPr>
          <a:xfrm>
            <a:off x="1523880" y="3928680"/>
            <a:ext cx="9143640" cy="97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1001"/>
              </a:spcBef>
            </a:pPr>
            <a:endParaRPr lang="en-US" sz="1800" b="0" strike="noStrike" spc="-1">
              <a:solidFill>
                <a:srgbClr val="000000"/>
              </a:solidFill>
              <a:uFill>
                <a:solidFill>
                  <a:srgbClr val="FFFFFF"/>
                </a:solidFill>
              </a:uFill>
              <a:latin typeface="Arial"/>
            </a:endParaRPr>
          </a:p>
          <a:p>
            <a:pPr>
              <a:lnSpc>
                <a:spcPct val="90000"/>
              </a:lnSpc>
              <a:spcBef>
                <a:spcPts val="1001"/>
              </a:spcBef>
            </a:pPr>
            <a:r>
              <a:rPr lang="en-US" sz="2400" b="0" strike="noStrike" spc="-1">
                <a:solidFill>
                  <a:srgbClr val="000000"/>
                </a:solidFill>
                <a:uFill>
                  <a:solidFill>
                    <a:srgbClr val="FFFFFF"/>
                  </a:solidFill>
                </a:uFill>
                <a:latin typeface="Franklin Gothic Book"/>
              </a:rPr>
              <a:t>Foundations of AI (Spring</a:t>
            </a:r>
            <a:r>
              <a:rPr lang="en-US" sz="2400" b="0" i="1" strike="noStrike" spc="-1">
                <a:solidFill>
                  <a:srgbClr val="000000"/>
                </a:solidFill>
                <a:uFill>
                  <a:solidFill>
                    <a:srgbClr val="FFFFFF"/>
                  </a:solidFill>
                </a:uFill>
                <a:latin typeface="Franklin Gothic Book"/>
              </a:rPr>
              <a:t>, 2025</a:t>
            </a:r>
            <a:r>
              <a:rPr lang="en-US" sz="2400" b="0" strike="noStrike" spc="-1">
                <a:solidFill>
                  <a:srgbClr val="000000"/>
                </a:solidFill>
                <a:uFill>
                  <a:solidFill>
                    <a:srgbClr val="FFFFFF"/>
                  </a:solidFill>
                </a:uFill>
                <a:latin typeface="Franklin Gothic Book"/>
              </a:rPr>
              <a:t>) </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a:solidFill>
                  <a:srgbClr val="2F5597"/>
                </a:solidFill>
                <a:uFill>
                  <a:solidFill>
                    <a:srgbClr val="FFFFFF"/>
                  </a:solidFill>
                </a:uFill>
                <a:latin typeface="Franklin Gothic Medium"/>
              </a:rPr>
              <a:t>Evaluations – Performance</a:t>
            </a:r>
            <a:endParaRPr lang="en-US" sz="1800" b="0" strike="noStrike" spc="-1">
              <a:solidFill>
                <a:srgbClr val="000000"/>
              </a:solidFill>
              <a:uFill>
                <a:solidFill>
                  <a:srgbClr val="FFFFFF"/>
                </a:solidFill>
              </a:uFill>
              <a:latin typeface="Calibri"/>
            </a:endParaRPr>
          </a:p>
        </p:txBody>
      </p:sp>
      <p:sp>
        <p:nvSpPr>
          <p:cNvPr id="96" name="TextShape 2"/>
          <p:cNvSpPr txBox="1"/>
          <p:nvPr/>
        </p:nvSpPr>
        <p:spPr>
          <a:xfrm>
            <a:off x="838080" y="1391400"/>
            <a:ext cx="10515240" cy="4785120"/>
          </a:xfrm>
          <a:prstGeom prst="rect">
            <a:avLst/>
          </a:prstGeom>
          <a:noFill/>
          <a:ln>
            <a:noFill/>
          </a:ln>
        </p:spPr>
        <p:txBody>
          <a:bodyPr lIns="90000" tIns="45000" rIns="90000" bIns="45000" anchor="t"/>
          <a:lstStyle/>
          <a:p>
            <a:pPr marL="228600" indent="-227965">
              <a:spcBef>
                <a:spcPts val="1001"/>
              </a:spcBef>
              <a:buClr>
                <a:srgbClr val="000000"/>
              </a:buClr>
              <a:buFont typeface="Arial"/>
              <a:buChar char="•"/>
            </a:pPr>
            <a:r>
              <a:rPr lang="en-US" sz="1500" b="0" strike="noStrike" spc="-1" dirty="0">
                <a:solidFill>
                  <a:srgbClr val="000000"/>
                </a:solidFill>
                <a:uFill>
                  <a:solidFill>
                    <a:srgbClr val="FFFFFF"/>
                  </a:solidFill>
                </a:uFill>
                <a:latin typeface="Franklin Gothic Book"/>
              </a:rPr>
              <a:t>Final Win Ratio</a:t>
            </a:r>
            <a:r>
              <a:rPr lang="en-US" sz="1500" spc="-1" dirty="0">
                <a:solidFill>
                  <a:srgbClr val="000000"/>
                </a:solidFill>
                <a:uFill>
                  <a:solidFill>
                    <a:srgbClr val="FFFFFF"/>
                  </a:solidFill>
                </a:uFill>
                <a:latin typeface="Franklin Gothic Book"/>
              </a:rPr>
              <a:t> was 42.4% over 10,000 episodes</a:t>
            </a:r>
            <a:endParaRPr lang="en-US" sz="1500" b="0" strike="noStrike" spc="-1" dirty="0">
              <a:solidFill>
                <a:srgbClr val="000000"/>
              </a:solidFill>
              <a:uFill>
                <a:solidFill>
                  <a:srgbClr val="FFFFFF"/>
                </a:solidFill>
              </a:uFill>
              <a:latin typeface="Franklin Gothic Book"/>
            </a:endParaRPr>
          </a:p>
          <a:p>
            <a:pPr marL="863600" lvl="1" indent="-323850">
              <a:spcBef>
                <a:spcPts val="1134"/>
              </a:spcBef>
              <a:buClr>
                <a:srgbClr val="000000"/>
              </a:buClr>
              <a:buSzPct val="75000"/>
              <a:buFont typeface="Symbol" charset="2"/>
              <a:buChar char=""/>
            </a:pPr>
            <a:r>
              <a:rPr lang="en-US" sz="1500" b="0" strike="noStrike" spc="-1" dirty="0">
                <a:solidFill>
                  <a:srgbClr val="000000"/>
                </a:solidFill>
                <a:uFill>
                  <a:solidFill>
                    <a:srgbClr val="FFFFFF"/>
                  </a:solidFill>
                </a:uFill>
                <a:latin typeface="Calibri"/>
              </a:rPr>
              <a:t>Our win ration is defined as:</a:t>
            </a:r>
          </a:p>
          <a:p>
            <a:pPr marL="1295400" lvl="2" indent="-287655">
              <a:spcBef>
                <a:spcPts val="850"/>
              </a:spcBef>
              <a:buClr>
                <a:srgbClr val="000000"/>
              </a:buClr>
              <a:buSzPct val="45000"/>
              <a:buFont typeface="Wingdings" charset="2"/>
              <a:buChar char=""/>
            </a:pPr>
            <a:r>
              <a:rPr lang="en-US" sz="1500" b="0" strike="noStrike" spc="-1" dirty="0">
                <a:solidFill>
                  <a:srgbClr val="000000"/>
                </a:solidFill>
                <a:uFill>
                  <a:solidFill>
                    <a:srgbClr val="FFFFFF"/>
                  </a:solidFill>
                </a:uFill>
                <a:latin typeface="Calibri"/>
              </a:rPr>
              <a:t>Win Ratio = (Games Won)/(Total Games Played</a:t>
            </a:r>
            <a:r>
              <a:rPr lang="en-US" sz="1500" spc="-1" dirty="0">
                <a:solidFill>
                  <a:srgbClr val="000000"/>
                </a:solidFill>
                <a:uFill>
                  <a:solidFill>
                    <a:srgbClr val="FFFFFF"/>
                  </a:solidFill>
                </a:uFill>
                <a:latin typeface="Calibri"/>
              </a:rPr>
              <a:t>)</a:t>
            </a:r>
            <a:endParaRPr lang="en-US" sz="1500" b="0" strike="noStrike" spc="-1" dirty="0">
              <a:solidFill>
                <a:srgbClr val="000000"/>
              </a:solidFill>
              <a:uFill>
                <a:solidFill>
                  <a:srgbClr val="FFFFFF"/>
                </a:solidFill>
              </a:uFill>
              <a:latin typeface="Calibri"/>
            </a:endParaRPr>
          </a:p>
        </p:txBody>
      </p:sp>
      <p:pic>
        <p:nvPicPr>
          <p:cNvPr id="2" name="Picture 1">
            <a:extLst>
              <a:ext uri="{FF2B5EF4-FFF2-40B4-BE49-F238E27FC236}">
                <a16:creationId xmlns:a16="http://schemas.microsoft.com/office/drawing/2014/main" id="{5D33EDE1-8F42-EEE1-9A2F-871F85B96C3C}"/>
              </a:ext>
            </a:extLst>
          </p:cNvPr>
          <p:cNvPicPr>
            <a:picLocks noChangeAspect="1"/>
          </p:cNvPicPr>
          <p:nvPr/>
        </p:nvPicPr>
        <p:blipFill>
          <a:blip r:embed="rId2"/>
          <a:stretch>
            <a:fillRect/>
          </a:stretch>
        </p:blipFill>
        <p:spPr>
          <a:xfrm>
            <a:off x="834304" y="2521403"/>
            <a:ext cx="5258667" cy="3141272"/>
          </a:xfrm>
          <a:prstGeom prst="rect">
            <a:avLst/>
          </a:prstGeom>
        </p:spPr>
      </p:pic>
      <p:pic>
        <p:nvPicPr>
          <p:cNvPr id="4" name="Picture 3">
            <a:extLst>
              <a:ext uri="{FF2B5EF4-FFF2-40B4-BE49-F238E27FC236}">
                <a16:creationId xmlns:a16="http://schemas.microsoft.com/office/drawing/2014/main" id="{F0A4593F-331C-7642-7041-9C776B44E720}"/>
              </a:ext>
            </a:extLst>
          </p:cNvPr>
          <p:cNvPicPr>
            <a:picLocks noChangeAspect="1"/>
          </p:cNvPicPr>
          <p:nvPr/>
        </p:nvPicPr>
        <p:blipFill>
          <a:blip r:embed="rId3"/>
          <a:stretch>
            <a:fillRect/>
          </a:stretch>
        </p:blipFill>
        <p:spPr>
          <a:xfrm>
            <a:off x="6095937" y="2522826"/>
            <a:ext cx="5116410" cy="3138427"/>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7AEBE-5F0A-58BF-A891-BE21652B2077}"/>
            </a:ext>
          </a:extLst>
        </p:cNvPr>
        <p:cNvGrpSpPr/>
        <p:nvPr/>
      </p:nvGrpSpPr>
      <p:grpSpPr>
        <a:xfrm>
          <a:off x="0" y="0"/>
          <a:ext cx="0" cy="0"/>
          <a:chOff x="0" y="0"/>
          <a:chExt cx="0" cy="0"/>
        </a:xfrm>
      </p:grpSpPr>
      <p:sp>
        <p:nvSpPr>
          <p:cNvPr id="95" name="TextShape 1">
            <a:extLst>
              <a:ext uri="{FF2B5EF4-FFF2-40B4-BE49-F238E27FC236}">
                <a16:creationId xmlns:a16="http://schemas.microsoft.com/office/drawing/2014/main" id="{3518B097-D723-29A7-7CC5-AFF79AACBE4A}"/>
              </a:ext>
            </a:extLst>
          </p:cNvPr>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a:solidFill>
                  <a:srgbClr val="2F5597"/>
                </a:solidFill>
                <a:uFill>
                  <a:solidFill>
                    <a:srgbClr val="FFFFFF"/>
                  </a:solidFill>
                </a:uFill>
                <a:latin typeface="Franklin Gothic Medium"/>
              </a:rPr>
              <a:t>Evaluations – Performance</a:t>
            </a:r>
            <a:endParaRPr lang="en-US" sz="1800" b="0" strike="noStrike" spc="-1">
              <a:solidFill>
                <a:srgbClr val="000000"/>
              </a:solidFill>
              <a:uFill>
                <a:solidFill>
                  <a:srgbClr val="FFFFFF"/>
                </a:solidFill>
              </a:uFill>
              <a:latin typeface="Calibri"/>
            </a:endParaRPr>
          </a:p>
        </p:txBody>
      </p:sp>
      <p:sp>
        <p:nvSpPr>
          <p:cNvPr id="96" name="TextShape 2">
            <a:extLst>
              <a:ext uri="{FF2B5EF4-FFF2-40B4-BE49-F238E27FC236}">
                <a16:creationId xmlns:a16="http://schemas.microsoft.com/office/drawing/2014/main" id="{D59A876E-2495-102D-A350-9691F422289E}"/>
              </a:ext>
            </a:extLst>
          </p:cNvPr>
          <p:cNvSpPr txBox="1"/>
          <p:nvPr/>
        </p:nvSpPr>
        <p:spPr>
          <a:xfrm>
            <a:off x="838080" y="1391400"/>
            <a:ext cx="10515240" cy="4785120"/>
          </a:xfrm>
          <a:prstGeom prst="rect">
            <a:avLst/>
          </a:prstGeom>
          <a:noFill/>
          <a:ln>
            <a:noFill/>
          </a:ln>
        </p:spPr>
        <p:txBody>
          <a:bodyPr lIns="90000" tIns="45000" rIns="90000" bIns="45000" anchor="t"/>
          <a:lstStyle/>
          <a:p>
            <a:pPr marL="228600" indent="-227965">
              <a:spcBef>
                <a:spcPts val="1001"/>
              </a:spcBef>
              <a:buClr>
                <a:srgbClr val="000000"/>
              </a:buClr>
              <a:buFont typeface="Arial"/>
              <a:buChar char="•"/>
            </a:pPr>
            <a:r>
              <a:rPr lang="en-US" sz="1500" b="0" strike="noStrike" spc="-1" dirty="0">
                <a:solidFill>
                  <a:srgbClr val="000000"/>
                </a:solidFill>
                <a:uFill>
                  <a:solidFill>
                    <a:srgbClr val="FFFFFF"/>
                  </a:solidFill>
                </a:uFill>
                <a:latin typeface="Franklin Gothic Book"/>
              </a:rPr>
              <a:t>Cells Revealed vs Unrevealed (Progress)</a:t>
            </a:r>
            <a:endParaRPr lang="en-US"/>
          </a:p>
          <a:p>
            <a:pPr marL="863600" lvl="1" indent="-323850">
              <a:spcBef>
                <a:spcPts val="1134"/>
              </a:spcBef>
              <a:buClr>
                <a:srgbClr val="000000"/>
              </a:buClr>
              <a:buSzPct val="75000"/>
              <a:buFont typeface="Symbol" charset="2"/>
              <a:buChar char=""/>
            </a:pPr>
            <a:r>
              <a:rPr lang="en-US" sz="1500" b="0" strike="noStrike" spc="-1" dirty="0">
                <a:solidFill>
                  <a:srgbClr val="000000"/>
                </a:solidFill>
                <a:uFill>
                  <a:solidFill>
                    <a:srgbClr val="FFFFFF"/>
                  </a:solidFill>
                </a:uFill>
                <a:latin typeface="Calibri"/>
              </a:rPr>
              <a:t>Higher exposure rate indicates better decision-making</a:t>
            </a:r>
          </a:p>
          <a:p>
            <a:pPr marL="863600" lvl="1" indent="-323850">
              <a:spcBef>
                <a:spcPts val="1134"/>
              </a:spcBef>
              <a:buClr>
                <a:srgbClr val="000000"/>
              </a:buClr>
              <a:buSzPct val="75000"/>
              <a:buFont typeface="Symbol" charset="2"/>
              <a:buChar char=""/>
            </a:pPr>
            <a:r>
              <a:rPr lang="en-US" sz="1500" b="0" strike="noStrike" spc="-1" dirty="0">
                <a:solidFill>
                  <a:srgbClr val="000000"/>
                </a:solidFill>
                <a:uFill>
                  <a:solidFill>
                    <a:srgbClr val="FFFFFF"/>
                  </a:solidFill>
                </a:uFill>
                <a:latin typeface="Calibri"/>
              </a:rPr>
              <a:t>We can assume the AI avoids unnecessary guessing if the exposure rate </a:t>
            </a:r>
            <a:r>
              <a:rPr lang="en-US" sz="1500" spc="-1" dirty="0">
                <a:solidFill>
                  <a:srgbClr val="000000"/>
                </a:solidFill>
                <a:uFill>
                  <a:solidFill>
                    <a:srgbClr val="FFFFFF"/>
                  </a:solidFill>
                </a:uFill>
                <a:latin typeface="Calibri"/>
              </a:rPr>
              <a:t>increases </a:t>
            </a:r>
          </a:p>
          <a:p>
            <a:pPr marL="863600" lvl="1" indent="-323850">
              <a:spcBef>
                <a:spcPts val="1134"/>
              </a:spcBef>
              <a:buClr>
                <a:srgbClr val="000000"/>
              </a:buClr>
              <a:buSzPct val="75000"/>
              <a:buFont typeface="Symbol" charset="2"/>
              <a:buChar char=""/>
            </a:pPr>
            <a:r>
              <a:rPr lang="en-US" sz="1500" spc="-1" dirty="0">
                <a:solidFill>
                  <a:srgbClr val="000000"/>
                </a:solidFill>
                <a:uFill>
                  <a:solidFill>
                    <a:srgbClr val="FFFFFF"/>
                  </a:solidFill>
                </a:uFill>
                <a:latin typeface="Calibri"/>
              </a:rPr>
              <a:t>Increased</a:t>
            </a:r>
            <a:r>
              <a:rPr lang="en-US" sz="1500" b="0" strike="noStrike" spc="-1" dirty="0">
                <a:solidFill>
                  <a:srgbClr val="000000"/>
                </a:solidFill>
                <a:uFill>
                  <a:solidFill>
                    <a:srgbClr val="FFFFFF"/>
                  </a:solidFill>
                </a:uFill>
                <a:latin typeface="Calibri"/>
              </a:rPr>
              <a:t> exposure rate as training continues shows improved efficiency in the model</a:t>
            </a:r>
            <a:endParaRPr lang="en-US"/>
          </a:p>
        </p:txBody>
      </p:sp>
      <p:pic>
        <p:nvPicPr>
          <p:cNvPr id="2" name="Picture 1">
            <a:extLst>
              <a:ext uri="{FF2B5EF4-FFF2-40B4-BE49-F238E27FC236}">
                <a16:creationId xmlns:a16="http://schemas.microsoft.com/office/drawing/2014/main" id="{56429924-237F-447B-3649-A4C3947AECAF}"/>
              </a:ext>
            </a:extLst>
          </p:cNvPr>
          <p:cNvPicPr>
            <a:picLocks noChangeAspect="1"/>
          </p:cNvPicPr>
          <p:nvPr/>
        </p:nvPicPr>
        <p:blipFill>
          <a:blip r:embed="rId2"/>
          <a:stretch>
            <a:fillRect/>
          </a:stretch>
        </p:blipFill>
        <p:spPr>
          <a:xfrm>
            <a:off x="640030" y="2980645"/>
            <a:ext cx="4815940" cy="2885828"/>
          </a:xfrm>
          <a:prstGeom prst="rect">
            <a:avLst/>
          </a:prstGeom>
        </p:spPr>
      </p:pic>
      <p:pic>
        <p:nvPicPr>
          <p:cNvPr id="3" name="Picture 2">
            <a:extLst>
              <a:ext uri="{FF2B5EF4-FFF2-40B4-BE49-F238E27FC236}">
                <a16:creationId xmlns:a16="http://schemas.microsoft.com/office/drawing/2014/main" id="{DE507212-FE99-419C-8076-EAAE9724CB18}"/>
              </a:ext>
            </a:extLst>
          </p:cNvPr>
          <p:cNvPicPr>
            <a:picLocks noChangeAspect="1"/>
          </p:cNvPicPr>
          <p:nvPr/>
        </p:nvPicPr>
        <p:blipFill>
          <a:blip r:embed="rId3"/>
          <a:stretch>
            <a:fillRect/>
          </a:stretch>
        </p:blipFill>
        <p:spPr>
          <a:xfrm>
            <a:off x="5449166" y="2980645"/>
            <a:ext cx="4885954" cy="2885829"/>
          </a:xfrm>
          <a:prstGeom prst="rect">
            <a:avLst/>
          </a:prstGeom>
        </p:spPr>
      </p:pic>
    </p:spTree>
    <p:extLst>
      <p:ext uri="{BB962C8B-B14F-4D97-AF65-F5344CB8AC3E}">
        <p14:creationId xmlns:p14="http://schemas.microsoft.com/office/powerpoint/2010/main" val="8629472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4C61-131E-1FA6-DA61-58005BF7DB9C}"/>
            </a:ext>
          </a:extLst>
        </p:cNvPr>
        <p:cNvGrpSpPr/>
        <p:nvPr/>
      </p:nvGrpSpPr>
      <p:grpSpPr>
        <a:xfrm>
          <a:off x="0" y="0"/>
          <a:ext cx="0" cy="0"/>
          <a:chOff x="0" y="0"/>
          <a:chExt cx="0" cy="0"/>
        </a:xfrm>
      </p:grpSpPr>
      <p:sp>
        <p:nvSpPr>
          <p:cNvPr id="95" name="TextShape 1">
            <a:extLst>
              <a:ext uri="{FF2B5EF4-FFF2-40B4-BE49-F238E27FC236}">
                <a16:creationId xmlns:a16="http://schemas.microsoft.com/office/drawing/2014/main" id="{0F948686-49D4-74F2-D2D6-4B43D86F2947}"/>
              </a:ext>
            </a:extLst>
          </p:cNvPr>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dirty="0">
                <a:solidFill>
                  <a:srgbClr val="2F5597"/>
                </a:solidFill>
                <a:uFill>
                  <a:solidFill>
                    <a:srgbClr val="FFFFFF"/>
                  </a:solidFill>
                </a:uFill>
                <a:latin typeface="Franklin Gothic Medium"/>
              </a:rPr>
              <a:t>Evaluations – Performance</a:t>
            </a:r>
            <a:endParaRPr lang="en-US" sz="1800" b="0" strike="noStrike" spc="-1" dirty="0">
              <a:solidFill>
                <a:srgbClr val="000000"/>
              </a:solidFill>
              <a:uFill>
                <a:solidFill>
                  <a:srgbClr val="FFFFFF"/>
                </a:solidFill>
              </a:uFill>
              <a:latin typeface="Calibri"/>
            </a:endParaRPr>
          </a:p>
        </p:txBody>
      </p:sp>
      <p:sp>
        <p:nvSpPr>
          <p:cNvPr id="96" name="TextShape 2">
            <a:extLst>
              <a:ext uri="{FF2B5EF4-FFF2-40B4-BE49-F238E27FC236}">
                <a16:creationId xmlns:a16="http://schemas.microsoft.com/office/drawing/2014/main" id="{56D75359-51F4-BFED-564E-54158ADF6DAA}"/>
              </a:ext>
            </a:extLst>
          </p:cNvPr>
          <p:cNvSpPr txBox="1"/>
          <p:nvPr/>
        </p:nvSpPr>
        <p:spPr>
          <a:xfrm>
            <a:off x="838080" y="1391400"/>
            <a:ext cx="10515240" cy="4785120"/>
          </a:xfrm>
          <a:prstGeom prst="rect">
            <a:avLst/>
          </a:prstGeom>
          <a:noFill/>
          <a:ln>
            <a:noFill/>
          </a:ln>
        </p:spPr>
        <p:txBody>
          <a:bodyPr lIns="90000" tIns="45000" rIns="90000" bIns="45000" anchor="t"/>
          <a:lstStyle/>
          <a:p>
            <a:pPr marL="228600" indent="-227965">
              <a:spcBef>
                <a:spcPts val="1001"/>
              </a:spcBef>
              <a:buClr>
                <a:srgbClr val="000000"/>
              </a:buClr>
              <a:buFont typeface="Arial"/>
              <a:buChar char="•"/>
            </a:pPr>
            <a:r>
              <a:rPr lang="en-US" sz="1500" spc="-1" dirty="0">
                <a:solidFill>
                  <a:srgbClr val="000000"/>
                </a:solidFill>
                <a:uFill>
                  <a:solidFill>
                    <a:srgbClr val="FFFFFF"/>
                  </a:solidFill>
                </a:uFill>
                <a:latin typeface="Franklin Gothic Book"/>
              </a:rPr>
              <a:t>Average Time per Move / Episode</a:t>
            </a:r>
            <a:endParaRPr lang="en-US" dirty="0"/>
          </a:p>
          <a:p>
            <a:pPr marL="863600" lvl="1" indent="-323850">
              <a:spcBef>
                <a:spcPts val="1134"/>
              </a:spcBef>
              <a:buClr>
                <a:srgbClr val="000000"/>
              </a:buClr>
              <a:buSzPct val="75000"/>
              <a:buFont typeface="Symbol" charset="2"/>
              <a:buChar char=""/>
            </a:pPr>
            <a:r>
              <a:rPr lang="en-US" sz="1500" spc="-1">
                <a:solidFill>
                  <a:srgbClr val="000000"/>
                </a:solidFill>
                <a:uFill>
                  <a:solidFill>
                    <a:srgbClr val="FFFFFF"/>
                  </a:solidFill>
                </a:uFill>
                <a:latin typeface="Calibri"/>
              </a:rPr>
              <a:t>Lower time implies better computational efficiency</a:t>
            </a:r>
          </a:p>
          <a:p>
            <a:pPr marL="863600" lvl="1" indent="-323850">
              <a:spcBef>
                <a:spcPts val="1134"/>
              </a:spcBef>
              <a:buClr>
                <a:srgbClr val="000000"/>
              </a:buClr>
              <a:buSzPct val="75000"/>
              <a:buFont typeface="Symbol" charset="2"/>
              <a:buChar char=""/>
            </a:pPr>
            <a:r>
              <a:rPr lang="en-US" sz="1500" spc="-1" dirty="0">
                <a:uFill>
                  <a:solidFill>
                    <a:srgbClr val="FFFFFF"/>
                  </a:solidFill>
                </a:uFill>
                <a:latin typeface="Calibri"/>
              </a:rPr>
              <a:t>The initial 0-2000 episodes are important to note in context</a:t>
            </a:r>
          </a:p>
        </p:txBody>
      </p:sp>
      <p:pic>
        <p:nvPicPr>
          <p:cNvPr id="3" name="Picture 2">
            <a:extLst>
              <a:ext uri="{FF2B5EF4-FFF2-40B4-BE49-F238E27FC236}">
                <a16:creationId xmlns:a16="http://schemas.microsoft.com/office/drawing/2014/main" id="{E44EBF06-2088-6AA6-1830-5D7BEE1D17D1}"/>
              </a:ext>
            </a:extLst>
          </p:cNvPr>
          <p:cNvPicPr>
            <a:picLocks noChangeAspect="1"/>
          </p:cNvPicPr>
          <p:nvPr/>
        </p:nvPicPr>
        <p:blipFill>
          <a:blip r:embed="rId2"/>
          <a:stretch>
            <a:fillRect/>
          </a:stretch>
        </p:blipFill>
        <p:spPr>
          <a:xfrm>
            <a:off x="834860" y="2999632"/>
            <a:ext cx="5109112" cy="3164527"/>
          </a:xfrm>
          <a:prstGeom prst="rect">
            <a:avLst/>
          </a:prstGeom>
        </p:spPr>
      </p:pic>
      <p:pic>
        <p:nvPicPr>
          <p:cNvPr id="4" name="Picture 3">
            <a:extLst>
              <a:ext uri="{FF2B5EF4-FFF2-40B4-BE49-F238E27FC236}">
                <a16:creationId xmlns:a16="http://schemas.microsoft.com/office/drawing/2014/main" id="{222982AB-9A92-3FDF-FD14-6EF8E3B0BDB0}"/>
              </a:ext>
            </a:extLst>
          </p:cNvPr>
          <p:cNvPicPr>
            <a:picLocks noChangeAspect="1"/>
          </p:cNvPicPr>
          <p:nvPr/>
        </p:nvPicPr>
        <p:blipFill>
          <a:blip r:embed="rId3"/>
          <a:stretch>
            <a:fillRect/>
          </a:stretch>
        </p:blipFill>
        <p:spPr>
          <a:xfrm>
            <a:off x="5646717" y="2998952"/>
            <a:ext cx="5440878" cy="3175785"/>
          </a:xfrm>
          <a:prstGeom prst="rect">
            <a:avLst/>
          </a:prstGeom>
        </p:spPr>
      </p:pic>
    </p:spTree>
    <p:extLst>
      <p:ext uri="{BB962C8B-B14F-4D97-AF65-F5344CB8AC3E}">
        <p14:creationId xmlns:p14="http://schemas.microsoft.com/office/powerpoint/2010/main" val="30377075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a:solidFill>
                  <a:srgbClr val="2F5597"/>
                </a:solidFill>
                <a:uFill>
                  <a:solidFill>
                    <a:srgbClr val="FFFFFF"/>
                  </a:solidFill>
                </a:uFill>
                <a:latin typeface="Franklin Gothic Medium"/>
              </a:rPr>
              <a:t>Discussion of Results</a:t>
            </a:r>
            <a:endParaRPr lang="en-US" sz="1800" b="0" strike="noStrike" spc="-1">
              <a:solidFill>
                <a:srgbClr val="000000"/>
              </a:solidFill>
              <a:uFill>
                <a:solidFill>
                  <a:srgbClr val="FFFFFF"/>
                </a:solidFill>
              </a:uFill>
              <a:latin typeface="Calibri"/>
            </a:endParaRPr>
          </a:p>
        </p:txBody>
      </p:sp>
      <p:sp>
        <p:nvSpPr>
          <p:cNvPr id="98" name="TextShape 2"/>
          <p:cNvSpPr txBox="1"/>
          <p:nvPr/>
        </p:nvSpPr>
        <p:spPr>
          <a:xfrm>
            <a:off x="838080" y="1391400"/>
            <a:ext cx="10515240" cy="4785120"/>
          </a:xfrm>
          <a:prstGeom prst="rect">
            <a:avLst/>
          </a:prstGeom>
          <a:noFill/>
          <a:ln>
            <a:noFill/>
          </a:ln>
        </p:spPr>
        <p:txBody>
          <a:bodyPr lIns="90000" tIns="45000" rIns="90000" bIns="45000" anchor="t"/>
          <a:lstStyle/>
          <a:p>
            <a:pPr marL="228600" indent="-227965">
              <a:spcBef>
                <a:spcPts val="1001"/>
              </a:spcBef>
              <a:buClr>
                <a:srgbClr val="000000"/>
              </a:buClr>
              <a:buFont typeface="Arial"/>
              <a:buChar char="•"/>
            </a:pPr>
            <a:r>
              <a:rPr lang="en-US" sz="2400" spc="-1" dirty="0">
                <a:solidFill>
                  <a:srgbClr val="000000"/>
                </a:solidFill>
                <a:uFill>
                  <a:solidFill>
                    <a:srgbClr val="FFFFFF"/>
                  </a:solidFill>
                </a:uFill>
                <a:latin typeface="Franklin Gothic Book"/>
              </a:rPr>
              <a:t>All of our data showed an initial performance increase, but an ultimate plateau</a:t>
            </a:r>
            <a:endParaRPr lang="en-US" sz="2400" spc="-1" dirty="0">
              <a:uFill>
                <a:solidFill>
                  <a:srgbClr val="FFFFFF"/>
                </a:solidFill>
              </a:uFill>
              <a:latin typeface="Franklin Gothic Book"/>
            </a:endParaRPr>
          </a:p>
          <a:p>
            <a:pPr marL="685800" lvl="1" indent="-227965">
              <a:spcBef>
                <a:spcPts val="1001"/>
              </a:spcBef>
              <a:buClr>
                <a:srgbClr val="000000"/>
              </a:buClr>
              <a:buFont typeface="Symbol"/>
              <a:buChar char=""/>
            </a:pPr>
            <a:r>
              <a:rPr lang="en-US" sz="2400" spc="-1" dirty="0">
                <a:solidFill>
                  <a:srgbClr val="000000"/>
                </a:solidFill>
                <a:uFill>
                  <a:solidFill>
                    <a:srgbClr val="FFFFFF"/>
                  </a:solidFill>
                </a:uFill>
                <a:latin typeface="Franklin Gothic Book"/>
              </a:rPr>
              <a:t>The plateau in performance shortly after epsilon decay could point to diminished returns after the training period, settling on a sub-optimal policy, and reduced ability to test after the training period and continue to develop winning strategies.</a:t>
            </a:r>
          </a:p>
          <a:p>
            <a:pPr marL="685800" lvl="1" indent="-227965">
              <a:spcBef>
                <a:spcPts val="1001"/>
              </a:spcBef>
              <a:buClr>
                <a:srgbClr val="000000"/>
              </a:buClr>
              <a:buFont typeface="Symbol"/>
              <a:buChar char=""/>
            </a:pPr>
            <a:r>
              <a:rPr lang="en-US" sz="2400" spc="-1" dirty="0">
                <a:solidFill>
                  <a:srgbClr val="000000"/>
                </a:solidFill>
                <a:uFill>
                  <a:solidFill>
                    <a:srgbClr val="FFFFFF"/>
                  </a:solidFill>
                </a:uFill>
                <a:latin typeface="Franklin Gothic Book"/>
              </a:rPr>
              <a:t>We could potentially resolve this by extending the training period and slowing the decay of our epsilon value, allow for milestone increases in the epsilon value which, in turn, allows for more risk during testing, or continuing to tune the parameters like our penalty/reward values as we saw some opportunities to do so in the cells revealed/reward totals visuals.</a:t>
            </a:r>
            <a:endParaRPr lang="en-US" sz="2400" b="0" strike="noStrike" spc="-1" dirty="0">
              <a:solidFill>
                <a:srgbClr val="000000"/>
              </a:solidFill>
              <a:uFill>
                <a:solidFill>
                  <a:srgbClr val="FFFFFF"/>
                </a:solidFill>
              </a:uFill>
              <a:latin typeface="Franklin Gothic Book"/>
            </a:endParaRPr>
          </a:p>
          <a:p>
            <a:pPr marL="1295400" lvl="2" indent="-287655">
              <a:spcBef>
                <a:spcPts val="850"/>
              </a:spcBef>
              <a:buClr>
                <a:srgbClr val="000000"/>
              </a:buClr>
              <a:buSzPct val="45000"/>
              <a:buFont typeface="Wingdings" charset="2"/>
              <a:buChar char=""/>
            </a:pPr>
            <a:endParaRPr lang="en-US" spc="-1" dirty="0">
              <a:solidFill>
                <a:srgbClr val="00000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838080" y="365040"/>
            <a:ext cx="10515240" cy="1026000"/>
          </a:xfrm>
          <a:prstGeom prst="rect">
            <a:avLst/>
          </a:prstGeom>
          <a:noFill/>
          <a:ln>
            <a:noFill/>
          </a:ln>
        </p:spPr>
        <p:txBody>
          <a:bodyPr lIns="90000" tIns="45000" rIns="90000" bIns="45000" anchor="ctr"/>
          <a:lstStyle/>
          <a:p>
            <a:r>
              <a:rPr lang="en-US" sz="4400" spc="-1" dirty="0">
                <a:solidFill>
                  <a:srgbClr val="2F5597"/>
                </a:solidFill>
                <a:uFill>
                  <a:solidFill>
                    <a:srgbClr val="FFFFFF"/>
                  </a:solidFill>
                </a:uFill>
                <a:latin typeface="Franklin Gothic Medium"/>
              </a:rPr>
              <a:t>Demo (see Kaltura)</a:t>
            </a:r>
            <a:endParaRPr lang="en-US" dirty="0"/>
          </a:p>
        </p:txBody>
      </p:sp>
      <p:sp>
        <p:nvSpPr>
          <p:cNvPr id="100" name="TextShape 2"/>
          <p:cNvSpPr txBox="1"/>
          <p:nvPr/>
        </p:nvSpPr>
        <p:spPr>
          <a:xfrm>
            <a:off x="838080" y="1391400"/>
            <a:ext cx="10515240" cy="4785120"/>
          </a:xfrm>
          <a:prstGeom prst="rect">
            <a:avLst/>
          </a:prstGeom>
          <a:noFill/>
          <a:ln>
            <a:noFill/>
          </a:ln>
        </p:spPr>
        <p:txBody>
          <a:bodyPr lIns="90000" tIns="45000" rIns="90000" bIns="45000"/>
          <a:lstStyle/>
          <a:p>
            <a:r>
              <a:rPr lang="en-US" sz="2400" b="0" strike="noStrike" spc="-1" dirty="0">
                <a:solidFill>
                  <a:srgbClr val="000000"/>
                </a:solidFill>
                <a:uFill>
                  <a:solidFill>
                    <a:srgbClr val="FFFFFF"/>
                  </a:solidFill>
                </a:uFill>
                <a:latin typeface="Calibri"/>
                <a:hlinkClick r:id="rId2"/>
              </a:rPr>
              <a:t>https://psu.mediaspace.kaltura.com/media/%5BDavid+Kleppang%5D-%5BMaegan+Sobel%5D-%5BEric+Williams%5D-slides/1_2vkn8gdb</a:t>
            </a:r>
            <a:r>
              <a:rPr lang="en-US" sz="2400" b="0" strike="noStrike" spc="-1" dirty="0">
                <a:solidFill>
                  <a:srgbClr val="000000"/>
                </a:solidFill>
                <a:uFill>
                  <a:solidFill>
                    <a:srgbClr val="FFFFFF"/>
                  </a:solidFill>
                </a:uFill>
                <a:latin typeface="Calibri"/>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a:solidFill>
                  <a:srgbClr val="2F5597"/>
                </a:solidFill>
                <a:uFill>
                  <a:solidFill>
                    <a:srgbClr val="FFFFFF"/>
                  </a:solidFill>
                </a:uFill>
                <a:latin typeface="Franklin Gothic Medium"/>
              </a:rPr>
              <a:t>Conclusion</a:t>
            </a:r>
            <a:endParaRPr lang="en-US" sz="1800" b="0" strike="noStrike" spc="-1">
              <a:solidFill>
                <a:srgbClr val="000000"/>
              </a:solidFill>
              <a:uFill>
                <a:solidFill>
                  <a:srgbClr val="FFFFFF"/>
                </a:solidFill>
              </a:uFill>
              <a:latin typeface="Calibri"/>
            </a:endParaRPr>
          </a:p>
        </p:txBody>
      </p:sp>
      <p:sp>
        <p:nvSpPr>
          <p:cNvPr id="102" name="TextShape 2"/>
          <p:cNvSpPr txBox="1"/>
          <p:nvPr/>
        </p:nvSpPr>
        <p:spPr>
          <a:xfrm>
            <a:off x="838080" y="1391400"/>
            <a:ext cx="10515240" cy="4785120"/>
          </a:xfrm>
          <a:prstGeom prst="rect">
            <a:avLst/>
          </a:prstGeom>
          <a:noFill/>
          <a:ln>
            <a:noFill/>
          </a:ln>
        </p:spPr>
        <p:txBody>
          <a:bodyPr lIns="90000" tIns="45000" rIns="90000" bIns="45000" anchor="t"/>
          <a:lstStyle/>
          <a:p>
            <a:pPr marL="228600" indent="-227965">
              <a:spcBef>
                <a:spcPts val="1001"/>
              </a:spcBef>
              <a:buClr>
                <a:srgbClr val="000000"/>
              </a:buClr>
              <a:buFont typeface="Arial"/>
              <a:buChar char="•"/>
            </a:pPr>
            <a:r>
              <a:rPr lang="en-US" sz="1600" b="0" strike="noStrike" spc="-1" dirty="0">
                <a:solidFill>
                  <a:srgbClr val="000000"/>
                </a:solidFill>
                <a:uFill>
                  <a:solidFill>
                    <a:srgbClr val="FFFFFF"/>
                  </a:solidFill>
                </a:uFill>
                <a:latin typeface="Franklin Gothic Book"/>
              </a:rPr>
              <a:t>By combining Deep Learning, CSP, and MDP, we’ve created a hybrid learning environment to train an AI to solve Minesweeper effectively.</a:t>
            </a:r>
            <a:r>
              <a:rPr lang="en-US" sz="1600" spc="-1" dirty="0">
                <a:solidFill>
                  <a:srgbClr val="000000"/>
                </a:solidFill>
                <a:uFill>
                  <a:solidFill>
                    <a:srgbClr val="FFFFFF"/>
                  </a:solidFill>
                </a:uFill>
                <a:latin typeface="Franklin Gothic Book"/>
              </a:rPr>
              <a:t>  This approach was informed by Sinha et al. (2020).</a:t>
            </a:r>
            <a:endParaRPr lang="en-US" sz="1600" b="0" strike="noStrike" spc="-1" dirty="0">
              <a:solidFill>
                <a:srgbClr val="000000"/>
              </a:solidFill>
              <a:uFill>
                <a:solidFill>
                  <a:srgbClr val="FFFFFF"/>
                </a:solidFill>
              </a:uFill>
              <a:latin typeface="Franklin Gothic Book"/>
            </a:endParaRPr>
          </a:p>
          <a:p>
            <a:pPr marL="863600" lvl="1" indent="-323850">
              <a:spcBef>
                <a:spcPts val="1134"/>
              </a:spcBef>
              <a:buClr>
                <a:srgbClr val="000000"/>
              </a:buClr>
              <a:buSzPct val="75000"/>
              <a:buFont typeface="Symbol" charset="2"/>
              <a:buChar char=""/>
            </a:pPr>
            <a:r>
              <a:rPr lang="en-US" sz="1600" spc="-1" dirty="0">
                <a:solidFill>
                  <a:srgbClr val="000000"/>
                </a:solidFill>
                <a:uFill>
                  <a:solidFill>
                    <a:srgbClr val="FFFFFF"/>
                  </a:solidFill>
                </a:uFill>
                <a:latin typeface="Calibri"/>
                <a:ea typeface="+mn-lt"/>
                <a:cs typeface="+mn-lt"/>
              </a:rPr>
              <a:t>The AI adapts to various board configurations.</a:t>
            </a:r>
          </a:p>
          <a:p>
            <a:pPr marL="863600" lvl="1" indent="-323850">
              <a:spcBef>
                <a:spcPts val="1134"/>
              </a:spcBef>
              <a:buClr>
                <a:srgbClr val="000000"/>
              </a:buClr>
              <a:buSzPct val="75000"/>
              <a:buFont typeface="Symbol" charset="2"/>
              <a:buChar char=""/>
            </a:pPr>
            <a:r>
              <a:rPr lang="en-US" sz="1600" spc="-1" dirty="0">
                <a:solidFill>
                  <a:srgbClr val="000000"/>
                </a:solidFill>
                <a:uFill>
                  <a:solidFill>
                    <a:srgbClr val="FFFFFF"/>
                  </a:solidFill>
                </a:uFill>
                <a:latin typeface="Calibri"/>
                <a:ea typeface="Calibri"/>
                <a:cs typeface="Calibri"/>
              </a:rPr>
              <a:t>Replaces brute-force or pure-random play with experience-driven strategies</a:t>
            </a:r>
            <a:endParaRPr lang="en-US" sz="1600" spc="-1" dirty="0">
              <a:solidFill>
                <a:srgbClr val="000000"/>
              </a:solidFill>
              <a:uFill>
                <a:solidFill>
                  <a:srgbClr val="FFFFFF"/>
                </a:solidFill>
              </a:uFill>
              <a:latin typeface="Calibri"/>
              <a:ea typeface="+mn-lt"/>
              <a:cs typeface="+mn-lt"/>
            </a:endParaRPr>
          </a:p>
          <a:p>
            <a:pPr marL="863600" lvl="1" indent="-323850">
              <a:spcBef>
                <a:spcPts val="1134"/>
              </a:spcBef>
              <a:buClr>
                <a:srgbClr val="000000"/>
              </a:buClr>
              <a:buSzPct val="75000"/>
              <a:buFont typeface="Symbol" charset="2"/>
              <a:buChar char=""/>
            </a:pPr>
            <a:r>
              <a:rPr lang="en-US" sz="1600" spc="-1" dirty="0">
                <a:solidFill>
                  <a:srgbClr val="000000"/>
                </a:solidFill>
                <a:uFill>
                  <a:solidFill>
                    <a:srgbClr val="FFFFFF"/>
                  </a:solidFill>
                </a:uFill>
                <a:latin typeface="Calibri"/>
                <a:ea typeface="+mn-lt"/>
                <a:cs typeface="+mn-lt"/>
              </a:rPr>
              <a:t>Expanded on Sinha's approach by incorporating Polyak-averaging</a:t>
            </a:r>
          </a:p>
          <a:p>
            <a:pPr marL="863600" lvl="1" indent="-323850">
              <a:spcBef>
                <a:spcPts val="1134"/>
              </a:spcBef>
              <a:buClr>
                <a:srgbClr val="000000"/>
              </a:buClr>
              <a:buSzPct val="75000"/>
              <a:buFont typeface="Symbol" charset="2"/>
              <a:buChar char=""/>
            </a:pPr>
            <a:endParaRPr lang="en-US" sz="1600" spc="-1" dirty="0">
              <a:uFill>
                <a:solidFill>
                  <a:srgbClr val="FFFFFF"/>
                </a:solidFill>
              </a:uFill>
              <a:latin typeface="Calibri"/>
              <a:cs typeface="Arial"/>
            </a:endParaRPr>
          </a:p>
          <a:p>
            <a:pPr marL="228600" indent="-227965">
              <a:spcBef>
                <a:spcPts val="1111"/>
              </a:spcBef>
              <a:buClr>
                <a:srgbClr val="000000"/>
              </a:buClr>
              <a:buFont typeface="Arial"/>
              <a:buChar char="•"/>
            </a:pPr>
            <a:r>
              <a:rPr lang="en-US" sz="1600" spc="-1" dirty="0">
                <a:solidFill>
                  <a:srgbClr val="000000"/>
                </a:solidFill>
                <a:uFill>
                  <a:solidFill>
                    <a:srgbClr val="FFFFFF"/>
                  </a:solidFill>
                </a:uFill>
                <a:latin typeface="Calibri"/>
              </a:rPr>
              <a:t>We believe a hybrid</a:t>
            </a:r>
            <a:r>
              <a:rPr lang="en-US" sz="1600" b="0" strike="noStrike" spc="-1" dirty="0">
                <a:solidFill>
                  <a:srgbClr val="000000"/>
                </a:solidFill>
                <a:uFill>
                  <a:solidFill>
                    <a:srgbClr val="FFFFFF"/>
                  </a:solidFill>
                </a:uFill>
                <a:latin typeface="Calibri"/>
              </a:rPr>
              <a:t> model </a:t>
            </a:r>
            <a:r>
              <a:rPr lang="en-US" sz="1600" spc="-1" dirty="0">
                <a:solidFill>
                  <a:srgbClr val="000000"/>
                </a:solidFill>
                <a:uFill>
                  <a:solidFill>
                    <a:srgbClr val="FFFFFF"/>
                  </a:solidFill>
                </a:uFill>
                <a:latin typeface="Calibri"/>
              </a:rPr>
              <a:t>such as this is</a:t>
            </a:r>
            <a:r>
              <a:rPr lang="en-US" sz="1600" b="0" strike="noStrike" spc="-1" dirty="0">
                <a:solidFill>
                  <a:srgbClr val="000000"/>
                </a:solidFill>
                <a:uFill>
                  <a:solidFill>
                    <a:srgbClr val="FFFFFF"/>
                  </a:solidFill>
                </a:uFill>
                <a:latin typeface="Calibri"/>
              </a:rPr>
              <a:t> the most effective </a:t>
            </a:r>
            <a:r>
              <a:rPr lang="en-US" sz="1600" spc="-1" dirty="0">
                <a:solidFill>
                  <a:srgbClr val="000000"/>
                </a:solidFill>
                <a:uFill>
                  <a:solidFill>
                    <a:srgbClr val="FFFFFF"/>
                  </a:solidFill>
                </a:uFill>
                <a:latin typeface="Calibri"/>
              </a:rPr>
              <a:t>reinforcement learning method for</a:t>
            </a:r>
            <a:r>
              <a:rPr lang="en-US" sz="1600" b="0" strike="noStrike" spc="-1" dirty="0">
                <a:solidFill>
                  <a:srgbClr val="000000"/>
                </a:solidFill>
                <a:uFill>
                  <a:solidFill>
                    <a:srgbClr val="FFFFFF"/>
                  </a:solidFill>
                </a:uFill>
                <a:latin typeface="Calibri"/>
              </a:rPr>
              <a:t> </a:t>
            </a:r>
            <a:r>
              <a:rPr lang="en-US" sz="1600" spc="-1" dirty="0">
                <a:solidFill>
                  <a:srgbClr val="000000"/>
                </a:solidFill>
                <a:uFill>
                  <a:solidFill>
                    <a:srgbClr val="FFFFFF"/>
                  </a:solidFill>
                </a:uFill>
                <a:latin typeface="Calibri"/>
              </a:rPr>
              <a:t>mastering Minesweeper</a:t>
            </a:r>
            <a:endParaRPr lang="en-US" sz="1600" b="0" strike="noStrike" spc="-1" dirty="0">
              <a:solidFill>
                <a:srgbClr val="000000"/>
              </a:solidFill>
              <a:uFill>
                <a:solidFill>
                  <a:srgbClr val="FFFFFF"/>
                </a:solidFill>
              </a:uFill>
              <a:latin typeface="Calibri"/>
            </a:endParaRPr>
          </a:p>
          <a:p>
            <a:pPr marL="863600" lvl="1" indent="-323850">
              <a:spcBef>
                <a:spcPts val="1134"/>
              </a:spcBef>
              <a:buClr>
                <a:srgbClr val="000000"/>
              </a:buClr>
              <a:buSzPct val="75000"/>
              <a:buFont typeface="Symbol" charset="2"/>
              <a:buChar char=""/>
            </a:pPr>
            <a:r>
              <a:rPr lang="en-US" sz="1600" spc="-1" dirty="0">
                <a:solidFill>
                  <a:srgbClr val="000000"/>
                </a:solidFill>
                <a:uFill>
                  <a:solidFill>
                    <a:srgbClr val="FFFFFF"/>
                  </a:solidFill>
                </a:uFill>
                <a:latin typeface="Calibri"/>
                <a:ea typeface="+mn-lt"/>
                <a:cs typeface="+mn-lt"/>
              </a:rPr>
              <a:t>CSP: For certain, safe moves.</a:t>
            </a:r>
            <a:endParaRPr lang="en-US" dirty="0"/>
          </a:p>
          <a:p>
            <a:pPr marL="863600" lvl="1" indent="-323850">
              <a:spcBef>
                <a:spcPts val="1134"/>
              </a:spcBef>
              <a:buClr>
                <a:srgbClr val="000000"/>
              </a:buClr>
              <a:buSzPct val="75000"/>
              <a:buFont typeface="Symbol" charset="2"/>
              <a:buChar char=""/>
            </a:pPr>
            <a:r>
              <a:rPr lang="en-US" sz="1600" spc="-1" dirty="0">
                <a:solidFill>
                  <a:srgbClr val="000000"/>
                </a:solidFill>
                <a:uFill>
                  <a:solidFill>
                    <a:srgbClr val="FFFFFF"/>
                  </a:solidFill>
                </a:uFill>
                <a:latin typeface="Calibri"/>
                <a:ea typeface="+mn-lt"/>
                <a:cs typeface="+mn-lt"/>
              </a:rPr>
              <a:t>Deep Learning: For recognizing context</a:t>
            </a:r>
          </a:p>
          <a:p>
            <a:pPr marL="863600" lvl="1" indent="-323850">
              <a:spcBef>
                <a:spcPts val="1134"/>
              </a:spcBef>
              <a:buClr>
                <a:srgbClr val="000000"/>
              </a:buClr>
              <a:buSzPct val="75000"/>
              <a:buFont typeface="Symbol" charset="2"/>
              <a:buChar char=""/>
            </a:pPr>
            <a:r>
              <a:rPr lang="en-US" sz="1600" b="0" strike="noStrike" spc="-1" dirty="0">
                <a:solidFill>
                  <a:srgbClr val="000000"/>
                </a:solidFill>
                <a:uFill>
                  <a:solidFill>
                    <a:srgbClr val="FFFFFF"/>
                  </a:solidFill>
                </a:uFill>
                <a:latin typeface="Calibri"/>
                <a:ea typeface="+mn-lt"/>
                <a:cs typeface="+mn-lt"/>
              </a:rPr>
              <a:t>MDP (</a:t>
            </a:r>
            <a:r>
              <a:rPr lang="en-US" sz="1600" spc="-1" dirty="0">
                <a:solidFill>
                  <a:srgbClr val="000000"/>
                </a:solidFill>
                <a:uFill>
                  <a:solidFill>
                    <a:srgbClr val="FFFFFF"/>
                  </a:solidFill>
                </a:uFill>
                <a:latin typeface="Calibri"/>
                <a:ea typeface="+mn-lt"/>
                <a:cs typeface="+mn-lt"/>
              </a:rPr>
              <a:t>Q-Learning): For strategic choices under uncertainty</a:t>
            </a:r>
            <a:endParaRPr lang="en-US" sz="1600" spc="-1" dirty="0">
              <a:uFill>
                <a:solidFill>
                  <a:srgbClr val="FFFFFF"/>
                </a:solidFill>
              </a:uFill>
              <a:latin typeface="Calibri"/>
              <a:cs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a:solidFill>
                  <a:srgbClr val="2F5597"/>
                </a:solidFill>
                <a:uFill>
                  <a:solidFill>
                    <a:srgbClr val="FFFFFF"/>
                  </a:solidFill>
                </a:uFill>
                <a:latin typeface="Franklin Gothic Medium"/>
              </a:rPr>
              <a:t>References</a:t>
            </a:r>
            <a:endParaRPr lang="en-US" sz="1800" b="0" strike="noStrike" spc="-1">
              <a:solidFill>
                <a:srgbClr val="000000"/>
              </a:solidFill>
              <a:uFill>
                <a:solidFill>
                  <a:srgbClr val="FFFFFF"/>
                </a:solidFill>
              </a:uFill>
              <a:latin typeface="Calibri"/>
            </a:endParaRPr>
          </a:p>
        </p:txBody>
      </p:sp>
      <p:sp>
        <p:nvSpPr>
          <p:cNvPr id="104" name="TextShape 2"/>
          <p:cNvSpPr txBox="1"/>
          <p:nvPr/>
        </p:nvSpPr>
        <p:spPr>
          <a:xfrm>
            <a:off x="838080" y="1391400"/>
            <a:ext cx="10515240" cy="4785120"/>
          </a:xfrm>
          <a:prstGeom prst="rect">
            <a:avLst/>
          </a:prstGeom>
          <a:noFill/>
          <a:ln>
            <a:noFill/>
          </a:ln>
        </p:spPr>
        <p:txBody>
          <a:bodyPr lIns="90000" tIns="45000" rIns="90000" bIns="45000" anchor="t"/>
          <a:lstStyle/>
          <a:p>
            <a:pPr marL="228600" indent="-227965">
              <a:lnSpc>
                <a:spcPct val="100000"/>
              </a:lnSpc>
              <a:spcBef>
                <a:spcPts val="1001"/>
              </a:spcBef>
              <a:buClr>
                <a:srgbClr val="000000"/>
              </a:buClr>
              <a:buFont typeface="Arial"/>
              <a:buChar char="•"/>
            </a:pPr>
            <a:r>
              <a:rPr lang="en-US" sz="2800" b="0" strike="noStrike" spc="-1" dirty="0">
                <a:solidFill>
                  <a:srgbClr val="000000"/>
                </a:solidFill>
                <a:uFill>
                  <a:solidFill>
                    <a:srgbClr val="FFFFFF"/>
                  </a:solidFill>
                </a:uFill>
                <a:latin typeface="Franklin Gothic Book"/>
              </a:rPr>
              <a:t>Figure 1</a:t>
            </a:r>
            <a:endParaRPr lang="en-US" sz="2200" b="0" strike="noStrike" spc="-1" dirty="0">
              <a:solidFill>
                <a:srgbClr val="000000"/>
              </a:solidFill>
              <a:uFill>
                <a:solidFill>
                  <a:srgbClr val="FFFFFF"/>
                </a:solidFill>
              </a:uFill>
              <a:latin typeface="Calibri"/>
            </a:endParaRPr>
          </a:p>
          <a:p>
            <a:pPr marL="863600" lvl="1" indent="-323850">
              <a:spcBef>
                <a:spcPts val="1134"/>
              </a:spcBef>
              <a:buClr>
                <a:srgbClr val="000000"/>
              </a:buClr>
              <a:buSzPct val="75000"/>
              <a:buFont typeface="Symbol" charset="2"/>
              <a:buChar char=""/>
            </a:pPr>
            <a:r>
              <a:rPr lang="en-US" sz="2800" b="0" strike="noStrike" spc="-1" dirty="0">
                <a:solidFill>
                  <a:srgbClr val="000000"/>
                </a:solidFill>
                <a:uFill>
                  <a:solidFill>
                    <a:srgbClr val="FFFFFF"/>
                  </a:solidFill>
                </a:uFill>
                <a:latin typeface="Franklin Gothic Book"/>
              </a:rPr>
              <a:t>Custom Minesweeper Board. (2025). Itch.io. </a:t>
            </a:r>
            <a:r>
              <a:rPr lang="en-US" sz="2800" b="0" strike="noStrike" spc="-1" dirty="0">
                <a:solidFill>
                  <a:srgbClr val="000000"/>
                </a:solidFill>
                <a:uFill>
                  <a:solidFill>
                    <a:srgbClr val="FFFFFF"/>
                  </a:solidFill>
                </a:uFill>
                <a:latin typeface="Franklin Gothic Book"/>
                <a:hlinkClick r:id="rId2"/>
              </a:rPr>
              <a:t>https://juuldev.itch.io/custom-minesweeper</a:t>
            </a:r>
            <a:endParaRPr lang="en-US" sz="2000" b="0" strike="noStrike" spc="-1">
              <a:solidFill>
                <a:srgbClr val="000000"/>
              </a:solidFill>
              <a:uFill>
                <a:solidFill>
                  <a:srgbClr val="FFFFFF"/>
                </a:solidFill>
              </a:uFill>
              <a:latin typeface="Calibri"/>
            </a:endParaRPr>
          </a:p>
          <a:p>
            <a:pPr marL="863600" lvl="1" indent="-323850">
              <a:spcBef>
                <a:spcPts val="1134"/>
              </a:spcBef>
              <a:buClr>
                <a:srgbClr val="000000"/>
              </a:buClr>
              <a:buSzPct val="75000"/>
              <a:buFont typeface="Symbol" charset="2"/>
              <a:buChar char=""/>
            </a:pPr>
            <a:endParaRPr lang="en-US" sz="2800" spc="-1" dirty="0">
              <a:solidFill>
                <a:srgbClr val="000000"/>
              </a:solidFill>
              <a:uFill>
                <a:solidFill>
                  <a:srgbClr val="FFFFFF"/>
                </a:solidFill>
              </a:uFill>
              <a:latin typeface="Franklin Gothic Book"/>
            </a:endParaRPr>
          </a:p>
          <a:p>
            <a:pPr marL="863600" lvl="1" indent="-323850">
              <a:spcBef>
                <a:spcPts val="1134"/>
              </a:spcBef>
              <a:buClr>
                <a:srgbClr val="000000"/>
              </a:buClr>
              <a:buSzPct val="75000"/>
              <a:buFont typeface="Symbol" charset="2"/>
              <a:buChar char=""/>
            </a:pPr>
            <a:r>
              <a:rPr lang="en-US" sz="2800" spc="-1" dirty="0">
                <a:solidFill>
                  <a:srgbClr val="000000"/>
                </a:solidFill>
                <a:uFill>
                  <a:solidFill>
                    <a:srgbClr val="FFFFFF"/>
                  </a:solidFill>
                </a:uFill>
                <a:latin typeface="Franklin Gothic Book"/>
              </a:rPr>
              <a:t>Sinha, Y. P., Malviya, P., &amp; Nayak, R. K. (2021).</a:t>
            </a:r>
            <a:r>
              <a:rPr lang="en-US" sz="2400" spc="-1" dirty="0">
                <a:solidFill>
                  <a:srgbClr val="000000"/>
                </a:solidFill>
                <a:uFill>
                  <a:solidFill>
                    <a:srgbClr val="FFFFFF"/>
                  </a:solidFill>
                </a:uFill>
                <a:latin typeface="Times New Roman"/>
                <a:cs typeface="Times New Roman"/>
              </a:rPr>
              <a:t> </a:t>
            </a:r>
            <a:r>
              <a:rPr lang="en-US" sz="2800" i="1" spc="-1" dirty="0">
                <a:solidFill>
                  <a:srgbClr val="000000"/>
                </a:solidFill>
                <a:uFill>
                  <a:solidFill>
                    <a:srgbClr val="FFFFFF"/>
                  </a:solidFill>
                </a:uFill>
                <a:latin typeface="Times New Roman"/>
                <a:cs typeface="Times New Roman"/>
              </a:rPr>
              <a:t>Fast constraint satisfaction problem and learning-based algorithm for solving Minesweeper</a:t>
            </a:r>
            <a:r>
              <a:rPr lang="en-US" sz="2800" spc="-1" dirty="0">
                <a:solidFill>
                  <a:srgbClr val="000000"/>
                </a:solidFill>
                <a:uFill>
                  <a:solidFill>
                    <a:srgbClr val="FFFFFF"/>
                  </a:solidFill>
                </a:uFill>
                <a:latin typeface="Times New Roman"/>
                <a:cs typeface="Times New Roman"/>
              </a:rPr>
              <a:t>. </a:t>
            </a:r>
            <a:r>
              <a:rPr lang="en-US" sz="2800" spc="-1" dirty="0" err="1">
                <a:solidFill>
                  <a:srgbClr val="000000"/>
                </a:solidFill>
                <a:uFill>
                  <a:solidFill>
                    <a:srgbClr val="FFFFFF"/>
                  </a:solidFill>
                </a:uFill>
                <a:latin typeface="Times New Roman"/>
                <a:cs typeface="Times New Roman"/>
              </a:rPr>
              <a:t>arXiv</a:t>
            </a:r>
            <a:r>
              <a:rPr lang="en-US" sz="2800" spc="-1" dirty="0">
                <a:solidFill>
                  <a:srgbClr val="000000"/>
                </a:solidFill>
                <a:uFill>
                  <a:solidFill>
                    <a:srgbClr val="FFFFFF"/>
                  </a:solidFill>
                </a:uFill>
                <a:latin typeface="Times New Roman"/>
                <a:cs typeface="Times New Roman"/>
              </a:rPr>
              <a:t>. </a:t>
            </a:r>
            <a:r>
              <a:rPr lang="en-US" sz="2800" u="sng" spc="-1" dirty="0">
                <a:solidFill>
                  <a:srgbClr val="000000"/>
                </a:solidFill>
                <a:uFill>
                  <a:solidFill>
                    <a:srgbClr val="FFFFFF"/>
                  </a:solidFill>
                </a:uFill>
                <a:latin typeface="Times New Roman"/>
                <a:cs typeface="Times New Roman"/>
                <a:hlinkClick r:id="rId3"/>
              </a:rPr>
              <a:t>https://doi.org/10.48550/arXiv.2105.04120</a:t>
            </a:r>
            <a:r>
              <a:rPr lang="en-US" sz="2800" spc="-1" dirty="0">
                <a:solidFill>
                  <a:srgbClr val="000000"/>
                </a:solidFill>
                <a:uFill>
                  <a:solidFill>
                    <a:srgbClr val="FFFFFF"/>
                  </a:solidFill>
                </a:uFill>
                <a:latin typeface="Times New Roman"/>
                <a:cs typeface="Times New Roman"/>
              </a:rPr>
              <a:t> </a:t>
            </a:r>
          </a:p>
          <a:p>
            <a:pPr marL="863600" lvl="1" indent="-323850">
              <a:spcBef>
                <a:spcPts val="1134"/>
              </a:spcBef>
              <a:buClr>
                <a:srgbClr val="000000"/>
              </a:buClr>
              <a:buSzPct val="75000"/>
              <a:buFont typeface="Symbol" charset="2"/>
              <a:buChar char=""/>
            </a:pPr>
            <a:r>
              <a:rPr lang="en-US" sz="2800" spc="-1">
                <a:solidFill>
                  <a:srgbClr val="000000"/>
                </a:solidFill>
                <a:uFill>
                  <a:solidFill>
                    <a:srgbClr val="FFFFFF"/>
                  </a:solidFill>
                </a:uFill>
                <a:latin typeface="Times New Roman"/>
                <a:cs typeface="Times New Roman"/>
              </a:rPr>
              <a:t>Code: </a:t>
            </a:r>
            <a:r>
              <a:rPr lang="en-US" sz="2800" spc="-1" dirty="0">
                <a:solidFill>
                  <a:srgbClr val="000000"/>
                </a:solidFill>
                <a:uFill>
                  <a:solidFill>
                    <a:srgbClr val="FFFFFF"/>
                  </a:solidFill>
                </a:uFill>
                <a:latin typeface="Times New Roman"/>
                <a:ea typeface="+mn-lt"/>
                <a:cs typeface="+mn-lt"/>
                <a:hlinkClick r:id="rId4"/>
              </a:rPr>
              <a:t>https://github.com/ekw5123/801-AI-game</a:t>
            </a:r>
            <a:r>
              <a:rPr lang="en-US" sz="2800" spc="-1" dirty="0">
                <a:solidFill>
                  <a:srgbClr val="000000"/>
                </a:solidFill>
                <a:uFill>
                  <a:solidFill>
                    <a:srgbClr val="FFFFFF"/>
                  </a:solidFill>
                </a:uFill>
                <a:latin typeface="Times New Roman"/>
                <a:ea typeface="+mn-lt"/>
                <a:cs typeface="+mn-lt"/>
              </a:rPr>
              <a:t>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5BFE8-99CD-22F9-0326-5AC1F0EB52E8}"/>
            </a:ext>
          </a:extLst>
        </p:cNvPr>
        <p:cNvGrpSpPr/>
        <p:nvPr/>
      </p:nvGrpSpPr>
      <p:grpSpPr>
        <a:xfrm>
          <a:off x="0" y="0"/>
          <a:ext cx="0" cy="0"/>
          <a:chOff x="0" y="0"/>
          <a:chExt cx="0" cy="0"/>
        </a:xfrm>
      </p:grpSpPr>
      <p:sp>
        <p:nvSpPr>
          <p:cNvPr id="85" name="TextShape 1">
            <a:extLst>
              <a:ext uri="{FF2B5EF4-FFF2-40B4-BE49-F238E27FC236}">
                <a16:creationId xmlns:a16="http://schemas.microsoft.com/office/drawing/2014/main" id="{A62D0DD0-C01B-2D70-A900-879442F0E2FA}"/>
              </a:ext>
            </a:extLst>
          </p:cNvPr>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spc="-1">
                <a:solidFill>
                  <a:srgbClr val="2F5597"/>
                </a:solidFill>
                <a:uFill>
                  <a:solidFill>
                    <a:srgbClr val="FFFFFF"/>
                  </a:solidFill>
                </a:uFill>
                <a:latin typeface="Franklin Gothic Medium"/>
              </a:rPr>
              <a:t>Problem</a:t>
            </a:r>
            <a:endParaRPr lang="en-US"/>
          </a:p>
        </p:txBody>
      </p:sp>
      <p:sp>
        <p:nvSpPr>
          <p:cNvPr id="86" name="TextShape 2">
            <a:extLst>
              <a:ext uri="{FF2B5EF4-FFF2-40B4-BE49-F238E27FC236}">
                <a16:creationId xmlns:a16="http://schemas.microsoft.com/office/drawing/2014/main" id="{2E68E0CC-D95B-C3B2-53D9-CAC9B768B9E3}"/>
              </a:ext>
            </a:extLst>
          </p:cNvPr>
          <p:cNvSpPr txBox="1"/>
          <p:nvPr/>
        </p:nvSpPr>
        <p:spPr>
          <a:xfrm>
            <a:off x="838080" y="1391400"/>
            <a:ext cx="7639598" cy="4785120"/>
          </a:xfrm>
          <a:prstGeom prst="rect">
            <a:avLst/>
          </a:prstGeom>
          <a:noFill/>
          <a:ln>
            <a:noFill/>
          </a:ln>
        </p:spPr>
        <p:txBody>
          <a:bodyPr lIns="90000" tIns="45000" rIns="90000" bIns="45000" anchor="t"/>
          <a:lstStyle/>
          <a:p>
            <a:pPr marL="431800" indent="-323850">
              <a:spcBef>
                <a:spcPts val="1111"/>
              </a:spcBef>
              <a:buClr>
                <a:srgbClr val="000000"/>
              </a:buClr>
              <a:buSzPct val="45000"/>
              <a:buFont typeface="Wingdings" charset="2"/>
              <a:buChar char=""/>
            </a:pPr>
            <a:r>
              <a:rPr lang="en-US" sz="2200" b="0" strike="noStrike" spc="-1">
                <a:solidFill>
                  <a:srgbClr val="000000"/>
                </a:solidFill>
                <a:uFill>
                  <a:solidFill>
                    <a:srgbClr val="FFFFFF"/>
                  </a:solidFill>
                </a:uFill>
                <a:latin typeface="Calibri"/>
              </a:rPr>
              <a:t>Minesweeper is a game played with hidden cells where some </a:t>
            </a:r>
            <a:br>
              <a:rPr lang="en-US" sz="2200" spc="-1">
                <a:uFill>
                  <a:solidFill>
                    <a:srgbClr val="FFFFFF"/>
                  </a:solidFill>
                </a:uFill>
                <a:latin typeface="Calibri"/>
              </a:rPr>
            </a:br>
            <a:r>
              <a:rPr lang="en-US" sz="2200" b="0" strike="noStrike" spc="-1">
                <a:solidFill>
                  <a:srgbClr val="000000"/>
                </a:solidFill>
                <a:uFill>
                  <a:solidFill>
                    <a:srgbClr val="FFFFFF"/>
                  </a:solidFill>
                </a:uFill>
                <a:latin typeface="Calibri"/>
              </a:rPr>
              <a:t>are safe and some are mines. Selecting a mine ends the game, </a:t>
            </a:r>
            <a:br>
              <a:rPr lang="en-US" sz="2200" spc="-1">
                <a:uFill>
                  <a:solidFill>
                    <a:srgbClr val="FFFFFF"/>
                  </a:solidFill>
                </a:uFill>
                <a:latin typeface="Calibri"/>
              </a:rPr>
            </a:br>
            <a:r>
              <a:rPr lang="en-US" sz="2200" b="0" strike="noStrike" spc="-1">
                <a:solidFill>
                  <a:srgbClr val="000000"/>
                </a:solidFill>
                <a:uFill>
                  <a:solidFill>
                    <a:srgbClr val="FFFFFF"/>
                  </a:solidFill>
                </a:uFill>
                <a:latin typeface="Calibri"/>
              </a:rPr>
              <a:t>but selecting all safe cells is the winning state. A safe cell will </a:t>
            </a:r>
            <a:br>
              <a:rPr lang="en-US" sz="2200" spc="-1">
                <a:uFill>
                  <a:solidFill>
                    <a:srgbClr val="FFFFFF"/>
                  </a:solidFill>
                </a:uFill>
                <a:latin typeface="Calibri"/>
              </a:rPr>
            </a:br>
            <a:r>
              <a:rPr lang="en-US" sz="2200" b="0" strike="noStrike" spc="-1">
                <a:solidFill>
                  <a:srgbClr val="000000"/>
                </a:solidFill>
                <a:uFill>
                  <a:solidFill>
                    <a:srgbClr val="FFFFFF"/>
                  </a:solidFill>
                </a:uFill>
                <a:latin typeface="Calibri"/>
              </a:rPr>
              <a:t>reveal clues to the location of adjacent mines.</a:t>
            </a:r>
          </a:p>
          <a:p>
            <a:pPr marL="431800" indent="-323850">
              <a:spcBef>
                <a:spcPts val="1111"/>
              </a:spcBef>
              <a:buClr>
                <a:srgbClr val="000000"/>
              </a:buClr>
              <a:buSzPct val="45000"/>
              <a:buFont typeface="Wingdings" charset="2"/>
              <a:buChar char=""/>
            </a:pPr>
            <a:r>
              <a:rPr lang="en-US" sz="2200" spc="-1">
                <a:solidFill>
                  <a:srgbClr val="000000"/>
                </a:solidFill>
                <a:uFill>
                  <a:solidFill>
                    <a:srgbClr val="FFFFFF"/>
                  </a:solidFill>
                </a:uFill>
                <a:latin typeface="Calibri"/>
              </a:rPr>
              <a:t>Main Assumptions:</a:t>
            </a:r>
          </a:p>
          <a:p>
            <a:pPr marL="889000" lvl="1" indent="-323850">
              <a:spcBef>
                <a:spcPts val="1111"/>
              </a:spcBef>
              <a:buClr>
                <a:srgbClr val="000000"/>
              </a:buClr>
              <a:buSzPct val="45000"/>
              <a:buFont typeface="Courier New" charset="2"/>
              <a:buChar char="o"/>
            </a:pPr>
            <a:r>
              <a:rPr lang="en-US" sz="2200" spc="-1">
                <a:solidFill>
                  <a:srgbClr val="000000"/>
                </a:solidFill>
                <a:uFill>
                  <a:solidFill>
                    <a:srgbClr val="FFFFFF"/>
                  </a:solidFill>
                </a:uFill>
                <a:latin typeface="Calibri"/>
              </a:rPr>
              <a:t>Rewarding behavior for maximizing revealed cells per turn should lead to model beginning to win</a:t>
            </a:r>
            <a:endParaRPr lang="en-US" sz="2200" b="0" strike="noStrike" spc="-1">
              <a:solidFill>
                <a:srgbClr val="000000"/>
              </a:solidFill>
              <a:uFill>
                <a:solidFill>
                  <a:srgbClr val="FFFFFF"/>
                </a:solidFill>
              </a:uFill>
              <a:latin typeface="Calibri"/>
            </a:endParaRPr>
          </a:p>
          <a:p>
            <a:pPr marL="889000" lvl="1" indent="-323850">
              <a:spcBef>
                <a:spcPts val="1111"/>
              </a:spcBef>
              <a:buClr>
                <a:srgbClr val="000000"/>
              </a:buClr>
              <a:buSzPct val="45000"/>
              <a:buFont typeface="Courier New" charset="2"/>
              <a:buChar char="o"/>
            </a:pPr>
            <a:r>
              <a:rPr lang="en-US" sz="2200" spc="-1">
                <a:solidFill>
                  <a:srgbClr val="000000"/>
                </a:solidFill>
                <a:uFill>
                  <a:solidFill>
                    <a:srgbClr val="FFFFFF"/>
                  </a:solidFill>
                </a:uFill>
                <a:latin typeface="Calibri"/>
              </a:rPr>
              <a:t>Punishing redundant moves and losses should prevent the model from losing and making poor choices</a:t>
            </a:r>
            <a:endParaRPr lang="en-US" sz="2200" b="0" strike="noStrike" spc="-1">
              <a:solidFill>
                <a:srgbClr val="000000"/>
              </a:solidFill>
              <a:uFill>
                <a:solidFill>
                  <a:srgbClr val="FFFFFF"/>
                </a:solidFill>
              </a:uFill>
              <a:latin typeface="Calibri"/>
            </a:endParaRPr>
          </a:p>
          <a:p>
            <a:pPr marL="431800" indent="-323850">
              <a:spcBef>
                <a:spcPts val="1111"/>
              </a:spcBef>
              <a:buClr>
                <a:srgbClr val="000000"/>
              </a:buClr>
              <a:buSzPct val="45000"/>
              <a:buFont typeface="Wingdings" charset="2"/>
              <a:buChar char=""/>
            </a:pPr>
            <a:endParaRPr lang="en-US" sz="2200" spc="-1">
              <a:solidFill>
                <a:srgbClr val="000000"/>
              </a:solidFill>
              <a:uFill>
                <a:solidFill>
                  <a:srgbClr val="FFFFFF"/>
                </a:solidFill>
              </a:uFill>
              <a:latin typeface="Calibri"/>
            </a:endParaRPr>
          </a:p>
        </p:txBody>
      </p:sp>
      <p:pic>
        <p:nvPicPr>
          <p:cNvPr id="87" name="Picture 86">
            <a:extLst>
              <a:ext uri="{FF2B5EF4-FFF2-40B4-BE49-F238E27FC236}">
                <a16:creationId xmlns:a16="http://schemas.microsoft.com/office/drawing/2014/main" id="{734393DA-7B42-D963-96E9-6332ED572745}"/>
              </a:ext>
            </a:extLst>
          </p:cNvPr>
          <p:cNvPicPr/>
          <p:nvPr/>
        </p:nvPicPr>
        <p:blipFill>
          <a:blip r:embed="rId3"/>
          <a:stretch/>
        </p:blipFill>
        <p:spPr>
          <a:xfrm>
            <a:off x="8695080" y="1505880"/>
            <a:ext cx="2826360" cy="2243160"/>
          </a:xfrm>
          <a:prstGeom prst="rect">
            <a:avLst/>
          </a:prstGeom>
          <a:ln>
            <a:noFill/>
          </a:ln>
        </p:spPr>
      </p:pic>
      <p:sp>
        <p:nvSpPr>
          <p:cNvPr id="88" name="TextShape 3">
            <a:extLst>
              <a:ext uri="{FF2B5EF4-FFF2-40B4-BE49-F238E27FC236}">
                <a16:creationId xmlns:a16="http://schemas.microsoft.com/office/drawing/2014/main" id="{A2433122-EE0F-0DD0-85BC-8038F17FB36C}"/>
              </a:ext>
            </a:extLst>
          </p:cNvPr>
          <p:cNvSpPr txBox="1"/>
          <p:nvPr/>
        </p:nvSpPr>
        <p:spPr>
          <a:xfrm>
            <a:off x="9418320" y="3749040"/>
            <a:ext cx="1371600" cy="174240"/>
          </a:xfrm>
          <a:prstGeom prst="rect">
            <a:avLst/>
          </a:prstGeom>
          <a:noFill/>
          <a:ln>
            <a:noFill/>
          </a:ln>
        </p:spPr>
        <p:txBody>
          <a:bodyPr lIns="90000" tIns="45000" rIns="90000" bIns="45000"/>
          <a:lstStyle/>
          <a:p>
            <a:r>
              <a:rPr lang="en-US" sz="600" b="0" strike="noStrike" spc="-1">
                <a:solidFill>
                  <a:srgbClr val="000000"/>
                </a:solidFill>
                <a:uFill>
                  <a:solidFill>
                    <a:srgbClr val="FFFFFF"/>
                  </a:solidFill>
                </a:uFill>
                <a:latin typeface="Arial"/>
              </a:rPr>
              <a:t>Figure 1. Classic Minesweeper</a:t>
            </a:r>
          </a:p>
        </p:txBody>
      </p:sp>
    </p:spTree>
    <p:extLst>
      <p:ext uri="{BB962C8B-B14F-4D97-AF65-F5344CB8AC3E}">
        <p14:creationId xmlns:p14="http://schemas.microsoft.com/office/powerpoint/2010/main" val="311662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38080" y="365040"/>
            <a:ext cx="10515240" cy="1026000"/>
          </a:xfrm>
          <a:prstGeom prst="rect">
            <a:avLst/>
          </a:prstGeom>
          <a:noFill/>
          <a:ln>
            <a:noFill/>
          </a:ln>
        </p:spPr>
        <p:txBody>
          <a:bodyPr lIns="90000" tIns="45000" rIns="90000" bIns="45000" anchor="ctr"/>
          <a:lstStyle/>
          <a:p>
            <a:r>
              <a:rPr lang="en-US" sz="4400" b="0" strike="noStrike" spc="-1">
                <a:solidFill>
                  <a:srgbClr val="2F5597"/>
                </a:solidFill>
                <a:uFill>
                  <a:solidFill>
                    <a:srgbClr val="FFFFFF"/>
                  </a:solidFill>
                </a:uFill>
                <a:latin typeface="Franklin Gothic Medium"/>
              </a:rPr>
              <a:t>Context – Why</a:t>
            </a:r>
            <a:r>
              <a:rPr lang="en-US" sz="4400" spc="-1">
                <a:solidFill>
                  <a:srgbClr val="2F5597"/>
                </a:solidFill>
                <a:uFill>
                  <a:solidFill>
                    <a:srgbClr val="FFFFFF"/>
                  </a:solidFill>
                </a:uFill>
                <a:latin typeface="Franklin Gothic Medium"/>
              </a:rPr>
              <a:t> </a:t>
            </a:r>
            <a:r>
              <a:rPr lang="en-US" sz="4400" b="0" strike="noStrike" spc="-1">
                <a:solidFill>
                  <a:srgbClr val="2F5597"/>
                </a:solidFill>
                <a:uFill>
                  <a:solidFill>
                    <a:srgbClr val="FFFFFF"/>
                  </a:solidFill>
                </a:uFill>
                <a:latin typeface="Franklin Gothic Medium"/>
              </a:rPr>
              <a:t>CSP and MDP?</a:t>
            </a:r>
            <a:endParaRPr lang="en-US" sz="1800" b="0" strike="noStrike" spc="-1">
              <a:solidFill>
                <a:srgbClr val="000000"/>
              </a:solidFill>
              <a:uFill>
                <a:solidFill>
                  <a:srgbClr val="FFFFFF"/>
                </a:solidFill>
              </a:uFill>
              <a:latin typeface="Calibri"/>
            </a:endParaRPr>
          </a:p>
        </p:txBody>
      </p:sp>
      <p:sp>
        <p:nvSpPr>
          <p:cNvPr id="86" name="TextShape 2"/>
          <p:cNvSpPr txBox="1"/>
          <p:nvPr/>
        </p:nvSpPr>
        <p:spPr>
          <a:xfrm>
            <a:off x="838080" y="1391400"/>
            <a:ext cx="10515240" cy="4785120"/>
          </a:xfrm>
          <a:prstGeom prst="rect">
            <a:avLst/>
          </a:prstGeom>
          <a:noFill/>
          <a:ln>
            <a:noFill/>
          </a:ln>
        </p:spPr>
        <p:txBody>
          <a:bodyPr lIns="90000" tIns="45000" rIns="90000" bIns="45000" anchor="t"/>
          <a:lstStyle/>
          <a:p>
            <a:pPr marL="431800" indent="-323850">
              <a:spcBef>
                <a:spcPts val="1111"/>
              </a:spcBef>
              <a:buClr>
                <a:srgbClr val="000000"/>
              </a:buClr>
              <a:buSzPct val="45000"/>
              <a:buFont typeface="Wingdings" charset="2"/>
              <a:buChar char=""/>
            </a:pPr>
            <a:r>
              <a:rPr lang="en-US" sz="2200" b="0" strike="noStrike" spc="-1">
                <a:solidFill>
                  <a:srgbClr val="000000"/>
                </a:solidFill>
                <a:uFill>
                  <a:solidFill>
                    <a:srgbClr val="FFFFFF"/>
                  </a:solidFill>
                </a:uFill>
                <a:latin typeface="Calibri"/>
              </a:rPr>
              <a:t>Minesweeper is a game played with hidden cells where some </a:t>
            </a:r>
            <a:br>
              <a:rPr lang="en-US" sz="2200" spc="-1">
                <a:uFill>
                  <a:solidFill>
                    <a:srgbClr val="FFFFFF"/>
                  </a:solidFill>
                </a:uFill>
                <a:latin typeface="Calibri"/>
              </a:rPr>
            </a:br>
            <a:r>
              <a:rPr lang="en-US" sz="2200" b="0" strike="noStrike" spc="-1">
                <a:solidFill>
                  <a:srgbClr val="000000"/>
                </a:solidFill>
                <a:uFill>
                  <a:solidFill>
                    <a:srgbClr val="FFFFFF"/>
                  </a:solidFill>
                </a:uFill>
                <a:latin typeface="Calibri"/>
              </a:rPr>
              <a:t>are safe and some are mines. Selecting a mine ends the game, </a:t>
            </a:r>
            <a:br>
              <a:rPr lang="en-US" sz="2200" spc="-1">
                <a:uFill>
                  <a:solidFill>
                    <a:srgbClr val="FFFFFF"/>
                  </a:solidFill>
                </a:uFill>
                <a:latin typeface="Calibri"/>
              </a:rPr>
            </a:br>
            <a:r>
              <a:rPr lang="en-US" sz="2200" b="0" strike="noStrike" spc="-1">
                <a:solidFill>
                  <a:srgbClr val="000000"/>
                </a:solidFill>
                <a:uFill>
                  <a:solidFill>
                    <a:srgbClr val="FFFFFF"/>
                  </a:solidFill>
                </a:uFill>
                <a:latin typeface="Calibri"/>
              </a:rPr>
              <a:t>but selecting all safe cells is the winning state. A safe cell will </a:t>
            </a:r>
            <a:br>
              <a:rPr lang="en-US" sz="2200" spc="-1">
                <a:uFill>
                  <a:solidFill>
                    <a:srgbClr val="FFFFFF"/>
                  </a:solidFill>
                </a:uFill>
                <a:latin typeface="Calibri"/>
              </a:rPr>
            </a:br>
            <a:r>
              <a:rPr lang="en-US" sz="2200" b="0" strike="noStrike" spc="-1">
                <a:solidFill>
                  <a:srgbClr val="000000"/>
                </a:solidFill>
                <a:uFill>
                  <a:solidFill>
                    <a:srgbClr val="FFFFFF"/>
                  </a:solidFill>
                </a:uFill>
                <a:latin typeface="Calibri"/>
              </a:rPr>
              <a:t>reveal clues to the location of adjacent mines.</a:t>
            </a:r>
          </a:p>
          <a:p>
            <a:pPr marL="431800" indent="-323850">
              <a:spcBef>
                <a:spcPts val="1111"/>
              </a:spcBef>
              <a:buClr>
                <a:srgbClr val="000000"/>
              </a:buClr>
              <a:buSzPct val="45000"/>
              <a:buFont typeface="Wingdings" charset="2"/>
              <a:buChar char=""/>
            </a:pPr>
            <a:r>
              <a:rPr lang="en-US" sz="2200" b="0" strike="noStrike" spc="-1">
                <a:solidFill>
                  <a:srgbClr val="000000"/>
                </a:solidFill>
                <a:uFill>
                  <a:solidFill>
                    <a:srgbClr val="FFFFFF"/>
                  </a:solidFill>
                </a:uFill>
                <a:latin typeface="Calibri"/>
              </a:rPr>
              <a:t>CSP techniques allow for inferences based on logic. This works </a:t>
            </a:r>
            <a:br>
              <a:rPr lang="en-US" sz="2200" spc="-1">
                <a:uFill>
                  <a:solidFill>
                    <a:srgbClr val="FFFFFF"/>
                  </a:solidFill>
                </a:uFill>
                <a:latin typeface="Calibri"/>
              </a:rPr>
            </a:br>
            <a:r>
              <a:rPr lang="en-US" sz="2200" b="0" strike="noStrike" spc="-1">
                <a:solidFill>
                  <a:srgbClr val="000000"/>
                </a:solidFill>
                <a:uFill>
                  <a:solidFill>
                    <a:srgbClr val="FFFFFF"/>
                  </a:solidFill>
                </a:uFill>
                <a:latin typeface="Calibri"/>
              </a:rPr>
              <a:t>well for learning the strategies in Minesweeper, however, there </a:t>
            </a:r>
            <a:br>
              <a:rPr lang="en-US" sz="2200" spc="-1">
                <a:uFill>
                  <a:solidFill>
                    <a:srgbClr val="FFFFFF"/>
                  </a:solidFill>
                </a:uFill>
                <a:latin typeface="Calibri"/>
              </a:rPr>
            </a:br>
            <a:r>
              <a:rPr lang="en-US" sz="2200" b="0" strike="noStrike" spc="-1">
                <a:solidFill>
                  <a:srgbClr val="000000"/>
                </a:solidFill>
                <a:uFill>
                  <a:solidFill>
                    <a:srgbClr val="FFFFFF"/>
                  </a:solidFill>
                </a:uFill>
                <a:latin typeface="Calibri"/>
              </a:rPr>
              <a:t>are situations in the game where pure logic is insufficient.</a:t>
            </a:r>
          </a:p>
          <a:p>
            <a:pPr marL="431800" indent="-323850">
              <a:spcBef>
                <a:spcPts val="1111"/>
              </a:spcBef>
              <a:buClr>
                <a:srgbClr val="000000"/>
              </a:buClr>
              <a:buSzPct val="45000"/>
              <a:buFont typeface="Wingdings" charset="2"/>
              <a:buChar char=""/>
            </a:pPr>
            <a:r>
              <a:rPr lang="en-US" sz="2200" b="0" strike="noStrike" spc="-1">
                <a:solidFill>
                  <a:srgbClr val="000000"/>
                </a:solidFill>
                <a:uFill>
                  <a:solidFill>
                    <a:srgbClr val="FFFFFF"/>
                  </a:solidFill>
                </a:uFill>
                <a:latin typeface="Calibri"/>
              </a:rPr>
              <a:t>MDP helps us teach probability models that allow our AI to make the best-case decision in the absence of clear direction.</a:t>
            </a:r>
          </a:p>
          <a:p>
            <a:pPr marL="431800" indent="-323850">
              <a:spcBef>
                <a:spcPts val="1111"/>
              </a:spcBef>
              <a:buClr>
                <a:srgbClr val="000000"/>
              </a:buClr>
              <a:buSzPct val="45000"/>
              <a:buFont typeface="Wingdings" charset="2"/>
              <a:buChar char=""/>
            </a:pPr>
            <a:endParaRPr lang="en-US" sz="2200" b="0" strike="noStrike" spc="-1">
              <a:solidFill>
                <a:srgbClr val="000000"/>
              </a:solidFill>
              <a:uFill>
                <a:solidFill>
                  <a:srgbClr val="FFFFFF"/>
                </a:solidFill>
              </a:uFill>
              <a:latin typeface="Calibri"/>
            </a:endParaRPr>
          </a:p>
        </p:txBody>
      </p:sp>
      <p:pic>
        <p:nvPicPr>
          <p:cNvPr id="87" name="Picture 86"/>
          <p:cNvPicPr/>
          <p:nvPr/>
        </p:nvPicPr>
        <p:blipFill>
          <a:blip r:embed="rId3"/>
          <a:stretch/>
        </p:blipFill>
        <p:spPr>
          <a:xfrm>
            <a:off x="8695080" y="1505880"/>
            <a:ext cx="2826360" cy="2243160"/>
          </a:xfrm>
          <a:prstGeom prst="rect">
            <a:avLst/>
          </a:prstGeom>
          <a:ln>
            <a:noFill/>
          </a:ln>
        </p:spPr>
      </p:pic>
      <p:sp>
        <p:nvSpPr>
          <p:cNvPr id="88" name="TextShape 3"/>
          <p:cNvSpPr txBox="1"/>
          <p:nvPr/>
        </p:nvSpPr>
        <p:spPr>
          <a:xfrm>
            <a:off x="9418320" y="3749040"/>
            <a:ext cx="1371600" cy="174240"/>
          </a:xfrm>
          <a:prstGeom prst="rect">
            <a:avLst/>
          </a:prstGeom>
          <a:noFill/>
          <a:ln>
            <a:noFill/>
          </a:ln>
        </p:spPr>
        <p:txBody>
          <a:bodyPr lIns="90000" tIns="45000" rIns="90000" bIns="45000"/>
          <a:lstStyle/>
          <a:p>
            <a:r>
              <a:rPr lang="en-US" sz="600" b="0" strike="noStrike" spc="-1">
                <a:solidFill>
                  <a:srgbClr val="000000"/>
                </a:solidFill>
                <a:uFill>
                  <a:solidFill>
                    <a:srgbClr val="FFFFFF"/>
                  </a:solidFill>
                </a:uFill>
                <a:latin typeface="Arial"/>
              </a:rPr>
              <a:t>Figure 1. Classic Minesweeper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a:solidFill>
                  <a:srgbClr val="2F5597"/>
                </a:solidFill>
                <a:uFill>
                  <a:solidFill>
                    <a:srgbClr val="FFFFFF"/>
                  </a:solidFill>
                </a:uFill>
                <a:latin typeface="Franklin Gothic Medium"/>
              </a:rPr>
              <a:t>Why CSP and MDP for Minesweeper</a:t>
            </a:r>
            <a:endParaRPr lang="en-US" sz="1800" b="0" strike="noStrike" spc="-1">
              <a:solidFill>
                <a:srgbClr val="000000"/>
              </a:solidFill>
              <a:uFill>
                <a:solidFill>
                  <a:srgbClr val="FFFFFF"/>
                </a:solidFill>
              </a:uFill>
              <a:latin typeface="Calibri"/>
            </a:endParaRPr>
          </a:p>
        </p:txBody>
      </p:sp>
      <p:sp>
        <p:nvSpPr>
          <p:cNvPr id="84" name="TextShape 2"/>
          <p:cNvSpPr txBox="1"/>
          <p:nvPr/>
        </p:nvSpPr>
        <p:spPr>
          <a:xfrm>
            <a:off x="838080" y="1391400"/>
            <a:ext cx="7449098" cy="4785120"/>
          </a:xfrm>
          <a:prstGeom prst="rect">
            <a:avLst/>
          </a:prstGeom>
          <a:noFill/>
          <a:ln>
            <a:noFill/>
          </a:ln>
        </p:spPr>
        <p:txBody>
          <a:bodyPr lIns="90000" tIns="45000" rIns="90000" bIns="45000" anchor="t"/>
          <a:lstStyle/>
          <a:p>
            <a:pPr marL="228600" indent="-227965">
              <a:spcBef>
                <a:spcPts val="1001"/>
              </a:spcBef>
              <a:buClr>
                <a:srgbClr val="000000"/>
              </a:buClr>
              <a:buFont typeface="Arial"/>
              <a:buChar char="•"/>
            </a:pPr>
            <a:r>
              <a:rPr lang="en-US" sz="2400" spc="-1">
                <a:solidFill>
                  <a:srgbClr val="000000"/>
                </a:solidFill>
                <a:uFill>
                  <a:solidFill>
                    <a:srgbClr val="FFFFFF"/>
                  </a:solidFill>
                </a:uFill>
                <a:latin typeface="Franklin Gothic Book"/>
              </a:rPr>
              <a:t>Incomplete info + strategies = good test for AI</a:t>
            </a:r>
            <a:br>
              <a:rPr lang="en-US"/>
            </a:br>
            <a:br>
              <a:rPr lang="en-US"/>
            </a:br>
            <a:endParaRPr lang="en-US" sz="2400" spc="-1">
              <a:solidFill>
                <a:srgbClr val="000000"/>
              </a:solidFill>
              <a:uFill>
                <a:solidFill>
                  <a:srgbClr val="FFFFFF"/>
                </a:solidFill>
              </a:uFill>
              <a:latin typeface="Franklin Gothic Book"/>
            </a:endParaRPr>
          </a:p>
          <a:p>
            <a:pPr marL="228600" indent="-227965">
              <a:spcBef>
                <a:spcPts val="1001"/>
              </a:spcBef>
              <a:buClr>
                <a:srgbClr val="000000"/>
              </a:buClr>
              <a:buFont typeface="Arial"/>
              <a:buChar char="•"/>
            </a:pPr>
            <a:r>
              <a:rPr lang="en-US" sz="2400" spc="-1">
                <a:solidFill>
                  <a:srgbClr val="000000"/>
                </a:solidFill>
                <a:uFill>
                  <a:solidFill>
                    <a:srgbClr val="FFFFFF"/>
                  </a:solidFill>
                </a:uFill>
                <a:latin typeface="Franklin Gothic Book"/>
              </a:rPr>
              <a:t>Each revealed cell knows its neighbors' constraints </a:t>
            </a:r>
            <a:r>
              <a:rPr lang="en-US" sz="2400" spc="-1">
                <a:uFill>
                  <a:solidFill>
                    <a:srgbClr val="FFFFFF"/>
                  </a:solidFill>
                </a:uFill>
                <a:latin typeface="Franklin Gothic Book"/>
              </a:rPr>
              <a:t>(CSP)</a:t>
            </a:r>
            <a:br>
              <a:rPr lang="en-US" sz="2400" spc="-1">
                <a:solidFill>
                  <a:srgbClr val="000000"/>
                </a:solidFill>
                <a:uFill>
                  <a:solidFill>
                    <a:srgbClr val="FFFFFF"/>
                  </a:solidFill>
                </a:uFill>
                <a:latin typeface="Franklin Gothic Book"/>
              </a:rPr>
            </a:br>
            <a:endParaRPr lang="en-US" sz="2400" spc="-1">
              <a:solidFill>
                <a:srgbClr val="000000"/>
              </a:solidFill>
              <a:uFill>
                <a:solidFill>
                  <a:srgbClr val="FFFFFF"/>
                </a:solidFill>
              </a:uFill>
              <a:latin typeface="Franklin Gothic Book"/>
            </a:endParaRPr>
          </a:p>
          <a:p>
            <a:pPr marL="228600" indent="-227965">
              <a:spcBef>
                <a:spcPts val="1001"/>
              </a:spcBef>
              <a:buClr>
                <a:srgbClr val="000000"/>
              </a:buClr>
              <a:buFont typeface="Arial"/>
              <a:buChar char="•"/>
            </a:pPr>
            <a:r>
              <a:rPr lang="en-US" sz="2400" spc="-1">
                <a:solidFill>
                  <a:srgbClr val="000000"/>
                </a:solidFill>
                <a:uFill>
                  <a:solidFill>
                    <a:srgbClr val="FFFFFF"/>
                  </a:solidFill>
                </a:uFill>
                <a:latin typeface="Franklin Gothic Book"/>
              </a:rPr>
              <a:t>Decisions with missing information</a:t>
            </a:r>
            <a:br>
              <a:rPr lang="en-US" sz="2400" spc="-1">
                <a:solidFill>
                  <a:srgbClr val="000000"/>
                </a:solidFill>
                <a:uFill>
                  <a:solidFill>
                    <a:srgbClr val="FFFFFF"/>
                  </a:solidFill>
                </a:uFill>
                <a:latin typeface="Franklin Gothic Book"/>
              </a:rPr>
            </a:br>
            <a:r>
              <a:rPr lang="en-US" sz="2400" spc="-1">
                <a:uFill>
                  <a:solidFill>
                    <a:srgbClr val="FFFFFF"/>
                  </a:solidFill>
                </a:uFill>
                <a:latin typeface="Franklin Gothic Book"/>
              </a:rPr>
              <a:t>(MDP)</a:t>
            </a:r>
            <a:br>
              <a:rPr lang="en-US" sz="2400" spc="-1">
                <a:uFill>
                  <a:solidFill>
                    <a:srgbClr val="FFFFFF"/>
                  </a:solidFill>
                </a:uFill>
                <a:latin typeface="Franklin Gothic Book"/>
              </a:rPr>
            </a:br>
            <a:endParaRPr lang="en-US" sz="2400" spc="-1">
              <a:solidFill>
                <a:srgbClr val="000000"/>
              </a:solidFill>
              <a:uFill>
                <a:solidFill>
                  <a:srgbClr val="FFFFFF"/>
                </a:solidFill>
              </a:uFill>
              <a:latin typeface="Franklin Gothic Book"/>
            </a:endParaRPr>
          </a:p>
          <a:p>
            <a:pPr marL="228600" indent="-227965">
              <a:spcBef>
                <a:spcPts val="1001"/>
              </a:spcBef>
              <a:buClr>
                <a:srgbClr val="000000"/>
              </a:buClr>
              <a:buFont typeface="Arial"/>
              <a:buChar char="•"/>
            </a:pPr>
            <a:r>
              <a:rPr lang="en-US" sz="2400" spc="-1">
                <a:solidFill>
                  <a:srgbClr val="000000"/>
                </a:solidFill>
                <a:uFill>
                  <a:solidFill>
                    <a:srgbClr val="FFFFFF"/>
                  </a:solidFill>
                </a:uFill>
                <a:latin typeface="Franklin Gothic Book"/>
              </a:rPr>
              <a:t>Deep learning</a:t>
            </a:r>
            <a:endParaRPr lang="en-US" sz="2400" b="0" strike="noStrike" spc="-1">
              <a:solidFill>
                <a:srgbClr val="000000"/>
              </a:solidFill>
              <a:uFill>
                <a:solidFill>
                  <a:srgbClr val="FFFFFF"/>
                </a:solidFill>
              </a:uFill>
              <a:latin typeface="Franklin Gothic Book"/>
            </a:endParaRPr>
          </a:p>
        </p:txBody>
      </p:sp>
      <p:pic>
        <p:nvPicPr>
          <p:cNvPr id="2" name="Picture 1" descr="Magnifying glass">
            <a:extLst>
              <a:ext uri="{FF2B5EF4-FFF2-40B4-BE49-F238E27FC236}">
                <a16:creationId xmlns:a16="http://schemas.microsoft.com/office/drawing/2014/main" id="{E308422C-5E4C-A1D6-7214-EC559D76029D}"/>
              </a:ext>
            </a:extLst>
          </p:cNvPr>
          <p:cNvPicPr>
            <a:picLocks noChangeAspect="1"/>
          </p:cNvPicPr>
          <p:nvPr/>
        </p:nvPicPr>
        <p:blipFill>
          <a:blip r:embed="rId3"/>
          <a:stretch>
            <a:fillRect/>
          </a:stretch>
        </p:blipFill>
        <p:spPr>
          <a:xfrm>
            <a:off x="7854042" y="1395185"/>
            <a:ext cx="874487" cy="874487"/>
          </a:xfrm>
          <a:prstGeom prst="rect">
            <a:avLst/>
          </a:prstGeom>
        </p:spPr>
      </p:pic>
      <p:pic>
        <p:nvPicPr>
          <p:cNvPr id="5" name="Picture 4">
            <a:extLst>
              <a:ext uri="{FF2B5EF4-FFF2-40B4-BE49-F238E27FC236}">
                <a16:creationId xmlns:a16="http://schemas.microsoft.com/office/drawing/2014/main" id="{ED098331-D883-C417-0624-9B05783C960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227535" y="3117622"/>
            <a:ext cx="3927930" cy="2065112"/>
          </a:xfrm>
          <a:prstGeom prst="rect">
            <a:avLst/>
          </a:prstGeom>
        </p:spPr>
      </p:pic>
      <p:sp>
        <p:nvSpPr>
          <p:cNvPr id="6" name="TextBox 5">
            <a:extLst>
              <a:ext uri="{FF2B5EF4-FFF2-40B4-BE49-F238E27FC236}">
                <a16:creationId xmlns:a16="http://schemas.microsoft.com/office/drawing/2014/main" id="{FA1C1A17-2461-C18A-9800-A13846CC0A00}"/>
              </a:ext>
            </a:extLst>
          </p:cNvPr>
          <p:cNvSpPr txBox="1"/>
          <p:nvPr/>
        </p:nvSpPr>
        <p:spPr>
          <a:xfrm>
            <a:off x="6554107" y="5373234"/>
            <a:ext cx="3601358" cy="127001"/>
          </a:xfrm>
          <a:prstGeom prst="rect">
            <a:avLst/>
          </a:prstGeom>
        </p:spPr>
        <p:txBody>
          <a:bodyPr>
            <a:normAutofit fontScale="25000" lnSpcReduction="20000"/>
          </a:bodyPr>
          <a:lstStyle/>
          <a:p>
            <a:r>
              <a:rPr lang="en-US"/>
              <a:t>ThePhoto by PhotoAuthor is licensed under CCYYSA.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a:solidFill>
                  <a:srgbClr val="2F5597"/>
                </a:solidFill>
                <a:uFill>
                  <a:solidFill>
                    <a:srgbClr val="FFFFFF"/>
                  </a:solidFill>
                </a:uFill>
                <a:latin typeface="Franklin Gothic Medium"/>
              </a:rPr>
              <a:t>Problems During Training </a:t>
            </a:r>
            <a:endParaRPr lang="en-US" sz="1800" b="0" strike="noStrike" spc="-1">
              <a:solidFill>
                <a:srgbClr val="000000"/>
              </a:solidFill>
              <a:uFill>
                <a:solidFill>
                  <a:srgbClr val="FFFFFF"/>
                </a:solidFill>
              </a:uFill>
              <a:latin typeface="Calibri"/>
            </a:endParaRPr>
          </a:p>
        </p:txBody>
      </p:sp>
      <p:sp>
        <p:nvSpPr>
          <p:cNvPr id="90" name="TextShape 2"/>
          <p:cNvSpPr txBox="1"/>
          <p:nvPr/>
        </p:nvSpPr>
        <p:spPr>
          <a:xfrm>
            <a:off x="838080" y="1391400"/>
            <a:ext cx="10515240" cy="4785120"/>
          </a:xfrm>
          <a:prstGeom prst="rect">
            <a:avLst/>
          </a:prstGeom>
          <a:noFill/>
          <a:ln>
            <a:noFill/>
          </a:ln>
        </p:spPr>
        <p:txBody>
          <a:bodyPr lIns="90000" tIns="45000" rIns="90000" bIns="45000" anchor="t"/>
          <a:lstStyle/>
          <a:p>
            <a:pPr marL="393700" indent="-285750">
              <a:lnSpc>
                <a:spcPct val="80000"/>
              </a:lnSpc>
              <a:spcBef>
                <a:spcPts val="1111"/>
              </a:spcBef>
              <a:buClr>
                <a:srgbClr val="000000"/>
              </a:buClr>
              <a:buSzPct val="45000"/>
              <a:buFont typeface="Arial"/>
              <a:buChar char="•"/>
            </a:pPr>
            <a:r>
              <a:rPr lang="en-US" sz="1600" b="0" strike="noStrike" spc="-1">
                <a:solidFill>
                  <a:srgbClr val="000000"/>
                </a:solidFill>
                <a:uFill>
                  <a:solidFill>
                    <a:srgbClr val="FFFFFF"/>
                  </a:solidFill>
                </a:uFill>
                <a:latin typeface="Calibri"/>
              </a:rPr>
              <a:t>Training Deep Learning to CSP</a:t>
            </a:r>
            <a:endParaRPr lang="en-US">
              <a:latin typeface="Calibri"/>
            </a:endParaRPr>
          </a:p>
          <a:p>
            <a:pPr marL="863600" lvl="1" indent="-323850">
              <a:lnSpc>
                <a:spcPct val="80000"/>
              </a:lnSpc>
              <a:spcBef>
                <a:spcPts val="1134"/>
              </a:spcBef>
              <a:buClr>
                <a:srgbClr val="000000"/>
              </a:buClr>
              <a:buSzPct val="75000"/>
              <a:buFont typeface="Arial" charset="2"/>
              <a:buChar char="•"/>
            </a:pPr>
            <a:r>
              <a:rPr lang="en-US" sz="1600" spc="-1">
                <a:solidFill>
                  <a:srgbClr val="000000"/>
                </a:solidFill>
                <a:uFill>
                  <a:solidFill>
                    <a:srgbClr val="FFFFFF"/>
                  </a:solidFill>
                </a:uFill>
                <a:latin typeface="Calibri"/>
              </a:rPr>
              <a:t>Large</a:t>
            </a:r>
            <a:r>
              <a:rPr lang="en-US" sz="1600" b="0" strike="noStrike" spc="-1">
                <a:solidFill>
                  <a:srgbClr val="000000"/>
                </a:solidFill>
                <a:uFill>
                  <a:solidFill>
                    <a:srgbClr val="FFFFFF"/>
                  </a:solidFill>
                </a:uFill>
                <a:latin typeface="Calibri"/>
              </a:rPr>
              <a:t> dataset is required.</a:t>
            </a:r>
          </a:p>
          <a:p>
            <a:pPr marL="863600" lvl="1" indent="-323850">
              <a:lnSpc>
                <a:spcPct val="80000"/>
              </a:lnSpc>
              <a:spcBef>
                <a:spcPts val="1134"/>
              </a:spcBef>
              <a:buClr>
                <a:srgbClr val="000000"/>
              </a:buClr>
              <a:buSzPct val="75000"/>
              <a:buFont typeface="Arial" charset="2"/>
              <a:buChar char="•"/>
            </a:pPr>
            <a:r>
              <a:rPr lang="en-US" sz="1600" spc="-1">
                <a:solidFill>
                  <a:srgbClr val="000000"/>
                </a:solidFill>
                <a:uFill>
                  <a:solidFill>
                    <a:srgbClr val="FFFFFF"/>
                  </a:solidFill>
                </a:uFill>
                <a:latin typeface="Calibri"/>
              </a:rPr>
              <a:t>Constraints Storage-heavy</a:t>
            </a:r>
          </a:p>
          <a:p>
            <a:pPr marL="863600" lvl="1" indent="-323850">
              <a:lnSpc>
                <a:spcPct val="80000"/>
              </a:lnSpc>
              <a:spcBef>
                <a:spcPts val="1134"/>
              </a:spcBef>
              <a:buClr>
                <a:srgbClr val="000000"/>
              </a:buClr>
              <a:buSzPct val="75000"/>
              <a:buFont typeface="Arial" charset="2"/>
              <a:buChar char="•"/>
            </a:pPr>
            <a:r>
              <a:rPr lang="en-US" sz="1600" spc="-1">
                <a:solidFill>
                  <a:srgbClr val="000000"/>
                </a:solidFill>
                <a:uFill>
                  <a:solidFill>
                    <a:srgbClr val="FFFFFF"/>
                  </a:solidFill>
                </a:uFill>
                <a:latin typeface="Calibri"/>
              </a:rPr>
              <a:t>CSP</a:t>
            </a:r>
            <a:r>
              <a:rPr lang="en-US" sz="1600" b="0" strike="noStrike" spc="-1">
                <a:solidFill>
                  <a:srgbClr val="000000"/>
                </a:solidFill>
                <a:uFill>
                  <a:solidFill>
                    <a:srgbClr val="FFFFFF"/>
                  </a:solidFill>
                </a:uFill>
                <a:latin typeface="Calibri"/>
              </a:rPr>
              <a:t> = deterministic, DL = approximation</a:t>
            </a:r>
            <a:r>
              <a:rPr lang="en-US" sz="1600" spc="-1">
                <a:solidFill>
                  <a:srgbClr val="000000"/>
                </a:solidFill>
                <a:uFill>
                  <a:solidFill>
                    <a:srgbClr val="FFFFFF"/>
                  </a:solidFill>
                </a:uFill>
                <a:latin typeface="Calibri"/>
              </a:rPr>
              <a:t> (conflicting goals</a:t>
            </a:r>
            <a:endParaRPr lang="en-US" sz="1600" b="0" strike="noStrike" spc="-1">
              <a:solidFill>
                <a:srgbClr val="000000"/>
              </a:solidFill>
              <a:uFill>
                <a:solidFill>
                  <a:srgbClr val="FFFFFF"/>
                </a:solidFill>
              </a:uFill>
              <a:latin typeface="Calibri"/>
            </a:endParaRPr>
          </a:p>
          <a:p>
            <a:pPr marL="368300" indent="-285750">
              <a:lnSpc>
                <a:spcPct val="80000"/>
              </a:lnSpc>
              <a:spcBef>
                <a:spcPts val="1134"/>
              </a:spcBef>
              <a:buClr>
                <a:srgbClr val="000000"/>
              </a:buClr>
              <a:buSzPct val="75000"/>
              <a:buFont typeface="Arial"/>
              <a:buChar char="•"/>
            </a:pPr>
            <a:r>
              <a:rPr lang="en-US" sz="1600" b="0" strike="noStrike" spc="-1">
                <a:solidFill>
                  <a:srgbClr val="000000"/>
                </a:solidFill>
                <a:uFill>
                  <a:solidFill>
                    <a:srgbClr val="FFFFFF"/>
                  </a:solidFill>
                </a:uFill>
                <a:latin typeface="Calibri"/>
              </a:rPr>
              <a:t>How to reinforce decisions made in uncertainty using MDP</a:t>
            </a:r>
          </a:p>
          <a:p>
            <a:pPr marL="863600" lvl="1" indent="-323850">
              <a:lnSpc>
                <a:spcPct val="80000"/>
              </a:lnSpc>
              <a:spcBef>
                <a:spcPts val="1134"/>
              </a:spcBef>
              <a:buClr>
                <a:srgbClr val="000000"/>
              </a:buClr>
              <a:buSzPct val="75000"/>
              <a:buFont typeface="Arial" charset="2"/>
              <a:buChar char="•"/>
            </a:pPr>
            <a:r>
              <a:rPr lang="en-US" sz="1600" spc="-1">
                <a:solidFill>
                  <a:srgbClr val="000000"/>
                </a:solidFill>
                <a:uFill>
                  <a:solidFill>
                    <a:srgbClr val="FFFFFF"/>
                  </a:solidFill>
                </a:uFill>
                <a:latin typeface="Calibri"/>
              </a:rPr>
              <a:t>Probabilities</a:t>
            </a:r>
            <a:r>
              <a:rPr lang="en-US" sz="1600" b="0" strike="noStrike" spc="-1">
                <a:solidFill>
                  <a:srgbClr val="000000"/>
                </a:solidFill>
                <a:uFill>
                  <a:solidFill>
                    <a:srgbClr val="FFFFFF"/>
                  </a:solidFill>
                </a:uFill>
                <a:latin typeface="Calibri"/>
              </a:rPr>
              <a:t> </a:t>
            </a:r>
            <a:r>
              <a:rPr lang="en-US" sz="1600" spc="-1">
                <a:solidFill>
                  <a:srgbClr val="000000"/>
                </a:solidFill>
                <a:uFill>
                  <a:solidFill>
                    <a:srgbClr val="FFFFFF"/>
                  </a:solidFill>
                </a:uFill>
                <a:latin typeface="Calibri"/>
              </a:rPr>
              <a:t>improve with more iterations</a:t>
            </a:r>
            <a:endParaRPr lang="en-US" sz="1600" b="0" strike="noStrike" spc="-1">
              <a:solidFill>
                <a:srgbClr val="000000"/>
              </a:solidFill>
              <a:uFill>
                <a:solidFill>
                  <a:srgbClr val="FFFFFF"/>
                </a:solidFill>
              </a:uFill>
              <a:latin typeface="Calibri"/>
            </a:endParaRPr>
          </a:p>
          <a:p>
            <a:pPr marL="863600" lvl="1" indent="-323850">
              <a:lnSpc>
                <a:spcPct val="80000"/>
              </a:lnSpc>
              <a:spcBef>
                <a:spcPts val="1134"/>
              </a:spcBef>
              <a:buClr>
                <a:srgbClr val="000000"/>
              </a:buClr>
              <a:buSzPct val="75000"/>
              <a:buFont typeface="Arial" charset="2"/>
              <a:buChar char="•"/>
            </a:pPr>
            <a:r>
              <a:rPr lang="en-US" sz="1600" b="0" strike="noStrike" spc="-1">
                <a:solidFill>
                  <a:srgbClr val="000000"/>
                </a:solidFill>
                <a:uFill>
                  <a:solidFill>
                    <a:srgbClr val="FFFFFF"/>
                  </a:solidFill>
                </a:uFill>
                <a:latin typeface="Calibri"/>
              </a:rPr>
              <a:t>Wrong moves made early in the game may lack context </a:t>
            </a:r>
            <a:endParaRPr lang="en-US">
              <a:solidFill>
                <a:srgbClr val="000000"/>
              </a:solidFill>
              <a:latin typeface="Calibri"/>
            </a:endParaRPr>
          </a:p>
          <a:p>
            <a:pPr marL="368300" indent="-285750">
              <a:lnSpc>
                <a:spcPct val="80000"/>
              </a:lnSpc>
              <a:spcBef>
                <a:spcPts val="1134"/>
              </a:spcBef>
              <a:buClr>
                <a:srgbClr val="000000"/>
              </a:buClr>
              <a:buSzPct val="75000"/>
              <a:buFont typeface="Arial"/>
              <a:buChar char="•"/>
            </a:pPr>
            <a:r>
              <a:rPr lang="en-US" sz="1600" b="0" strike="noStrike" spc="-1">
                <a:solidFill>
                  <a:srgbClr val="000000"/>
                </a:solidFill>
                <a:uFill>
                  <a:solidFill>
                    <a:srgbClr val="FFFFFF"/>
                  </a:solidFill>
                </a:uFill>
                <a:latin typeface="Calibri"/>
              </a:rPr>
              <a:t>Reinforcement learning without enough context</a:t>
            </a:r>
            <a:endParaRPr lang="en-US">
              <a:latin typeface="Calibri"/>
            </a:endParaRPr>
          </a:p>
          <a:p>
            <a:pPr marL="863600" lvl="1" indent="-323850">
              <a:lnSpc>
                <a:spcPct val="80000"/>
              </a:lnSpc>
              <a:spcBef>
                <a:spcPts val="1134"/>
              </a:spcBef>
              <a:buClr>
                <a:srgbClr val="000000"/>
              </a:buClr>
              <a:buSzPct val="75000"/>
              <a:buFont typeface="Arial" charset="2"/>
              <a:buChar char="•"/>
            </a:pPr>
            <a:r>
              <a:rPr lang="en-US" sz="1600" spc="-1">
                <a:solidFill>
                  <a:srgbClr val="000000"/>
                </a:solidFill>
                <a:uFill>
                  <a:solidFill>
                    <a:srgbClr val="FFFFFF"/>
                  </a:solidFill>
                </a:uFill>
                <a:latin typeface="Calibri"/>
              </a:rPr>
              <a:t>&gt;1,000,000 instances</a:t>
            </a:r>
            <a:endParaRPr lang="en-US" sz="1600" b="0" strike="noStrike" spc="-1">
              <a:solidFill>
                <a:srgbClr val="000000"/>
              </a:solidFill>
              <a:uFill>
                <a:solidFill>
                  <a:srgbClr val="FFFFFF"/>
                </a:solidFill>
              </a:uFill>
              <a:latin typeface="Calibri"/>
            </a:endParaRPr>
          </a:p>
          <a:p>
            <a:pPr marL="863600" lvl="1" indent="-323850">
              <a:lnSpc>
                <a:spcPct val="80000"/>
              </a:lnSpc>
              <a:spcBef>
                <a:spcPts val="1134"/>
              </a:spcBef>
              <a:buClr>
                <a:srgbClr val="000000"/>
              </a:buClr>
              <a:buSzPct val="75000"/>
              <a:buFont typeface="Arial" charset="2"/>
              <a:buChar char="•"/>
            </a:pPr>
            <a:r>
              <a:rPr lang="en-US" sz="1600" b="0" strike="noStrike" spc="-1">
                <a:solidFill>
                  <a:srgbClr val="000000"/>
                </a:solidFill>
                <a:uFill>
                  <a:solidFill>
                    <a:srgbClr val="FFFFFF"/>
                  </a:solidFill>
                </a:uFill>
                <a:latin typeface="Calibri"/>
              </a:rPr>
              <a:t>Training from scratch is computationally expensive</a:t>
            </a:r>
          </a:p>
          <a:p>
            <a:pPr marL="393700" indent="-285750">
              <a:lnSpc>
                <a:spcPct val="80000"/>
              </a:lnSpc>
              <a:spcBef>
                <a:spcPts val="1111"/>
              </a:spcBef>
              <a:buClr>
                <a:srgbClr val="000000"/>
              </a:buClr>
              <a:buSzPct val="45000"/>
              <a:buFont typeface="Arial"/>
              <a:buChar char="•"/>
            </a:pPr>
            <a:r>
              <a:rPr lang="en-US" sz="1600" b="0" strike="noStrike" spc="-1">
                <a:solidFill>
                  <a:srgbClr val="000000"/>
                </a:solidFill>
                <a:uFill>
                  <a:solidFill>
                    <a:srgbClr val="FFFFFF"/>
                  </a:solidFill>
                </a:uFill>
                <a:latin typeface="Calibri"/>
              </a:rPr>
              <a:t>Randomization of the Minesweeper gameplay</a:t>
            </a:r>
          </a:p>
          <a:p>
            <a:pPr marL="863600" lvl="1" indent="-323850">
              <a:spcBef>
                <a:spcPts val="1134"/>
              </a:spcBef>
              <a:buClr>
                <a:srgbClr val="000000"/>
              </a:buClr>
              <a:buSzPct val="75000"/>
              <a:buFont typeface="Arial" charset="2"/>
              <a:buChar char="•"/>
            </a:pPr>
            <a:r>
              <a:rPr lang="en-US" sz="1600" spc="-1">
                <a:solidFill>
                  <a:srgbClr val="000000"/>
                </a:solidFill>
                <a:uFill>
                  <a:solidFill>
                    <a:srgbClr val="FFFFFF"/>
                  </a:solidFill>
                </a:uFill>
                <a:latin typeface="Calibri"/>
              </a:rPr>
              <a:t>Any</a:t>
            </a:r>
            <a:r>
              <a:rPr lang="en-US" sz="1600" b="0" strike="noStrike" spc="-1">
                <a:solidFill>
                  <a:srgbClr val="000000"/>
                </a:solidFill>
                <a:uFill>
                  <a:solidFill>
                    <a:srgbClr val="FFFFFF"/>
                  </a:solidFill>
                </a:uFill>
                <a:latin typeface="Calibri"/>
              </a:rPr>
              <a:t> grid </a:t>
            </a:r>
            <a:r>
              <a:rPr lang="en-US" sz="1600" spc="-1">
                <a:solidFill>
                  <a:srgbClr val="000000"/>
                </a:solidFill>
                <a:uFill>
                  <a:solidFill>
                    <a:srgbClr val="FFFFFF"/>
                  </a:solidFill>
                </a:uFill>
                <a:latin typeface="Calibri"/>
              </a:rPr>
              <a:t>size;</a:t>
            </a:r>
            <a:r>
              <a:rPr lang="en-US" sz="1600" b="0" strike="noStrike" spc="-1">
                <a:solidFill>
                  <a:srgbClr val="000000"/>
                </a:solidFill>
                <a:uFill>
                  <a:solidFill>
                    <a:srgbClr val="FFFFFF"/>
                  </a:solidFill>
                </a:uFill>
                <a:latin typeface="Calibri"/>
              </a:rPr>
              <a:t> the learning model should translate and </a:t>
            </a:r>
            <a:r>
              <a:rPr lang="en-US" sz="1600" spc="-1">
                <a:solidFill>
                  <a:srgbClr val="000000"/>
                </a:solidFill>
                <a:uFill>
                  <a:solidFill>
                    <a:srgbClr val="FFFFFF"/>
                  </a:solidFill>
                </a:uFill>
                <a:latin typeface="Calibri"/>
              </a:rPr>
              <a:t>be scalable</a:t>
            </a:r>
            <a:endParaRPr lang="en-US" sz="1600" b="0" strike="noStrike" spc="-1">
              <a:solidFill>
                <a:srgbClr val="000000"/>
              </a:solidFill>
              <a:uFill>
                <a:solidFill>
                  <a:srgbClr val="FFFFFF"/>
                </a:solidFill>
              </a:uFill>
              <a:latin typeface="Calibri"/>
            </a:endParaRPr>
          </a:p>
          <a:p>
            <a:pPr marL="863600" lvl="1" indent="-323850">
              <a:spcBef>
                <a:spcPts val="1134"/>
              </a:spcBef>
              <a:buClr>
                <a:srgbClr val="000000"/>
              </a:buClr>
              <a:buSzPct val="75000"/>
              <a:buFont typeface="Arial" charset="2"/>
              <a:buChar char="•"/>
            </a:pPr>
            <a:r>
              <a:rPr lang="en-US" sz="1600" spc="-1">
                <a:solidFill>
                  <a:srgbClr val="000000"/>
                </a:solidFill>
                <a:uFill>
                  <a:solidFill>
                    <a:srgbClr val="FFFFFF"/>
                  </a:solidFill>
                </a:uFill>
                <a:latin typeface="Calibri"/>
              </a:rPr>
              <a:t>Strategies for one board may not work for another size</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DDE87-5D07-D57E-C975-95B746020E5C}"/>
            </a:ext>
          </a:extLst>
        </p:cNvPr>
        <p:cNvGrpSpPr/>
        <p:nvPr/>
      </p:nvGrpSpPr>
      <p:grpSpPr>
        <a:xfrm>
          <a:off x="0" y="0"/>
          <a:ext cx="0" cy="0"/>
          <a:chOff x="0" y="0"/>
          <a:chExt cx="0" cy="0"/>
        </a:xfrm>
      </p:grpSpPr>
      <p:sp>
        <p:nvSpPr>
          <p:cNvPr id="89" name="TextShape 1">
            <a:extLst>
              <a:ext uri="{FF2B5EF4-FFF2-40B4-BE49-F238E27FC236}">
                <a16:creationId xmlns:a16="http://schemas.microsoft.com/office/drawing/2014/main" id="{34B95025-A429-58BC-2E59-5016DC43B173}"/>
              </a:ext>
            </a:extLst>
          </p:cNvPr>
          <p:cNvSpPr txBox="1"/>
          <p:nvPr/>
        </p:nvSpPr>
        <p:spPr>
          <a:xfrm>
            <a:off x="838080" y="365040"/>
            <a:ext cx="10515240" cy="1026000"/>
          </a:xfrm>
          <a:prstGeom prst="rect">
            <a:avLst/>
          </a:prstGeom>
          <a:noFill/>
          <a:ln>
            <a:noFill/>
          </a:ln>
        </p:spPr>
        <p:txBody>
          <a:bodyPr lIns="90000" tIns="45000" rIns="90000" bIns="45000" anchor="ctr"/>
          <a:lstStyle/>
          <a:p>
            <a:r>
              <a:rPr lang="en-US" sz="4400" b="0" strike="noStrike" spc="-1">
                <a:solidFill>
                  <a:srgbClr val="2F5597"/>
                </a:solidFill>
                <a:uFill>
                  <a:solidFill>
                    <a:srgbClr val="FFFFFF"/>
                  </a:solidFill>
                </a:uFill>
                <a:latin typeface="Franklin Gothic Medium"/>
              </a:rPr>
              <a:t>Problems During Training </a:t>
            </a:r>
            <a:r>
              <a:rPr lang="en-US" sz="4400" spc="-1">
                <a:solidFill>
                  <a:srgbClr val="2F5597"/>
                </a:solidFill>
                <a:uFill>
                  <a:solidFill>
                    <a:srgbClr val="FFFFFF"/>
                  </a:solidFill>
                </a:uFill>
                <a:latin typeface="Franklin Gothic Medium"/>
              </a:rPr>
              <a:t>(Contd.) </a:t>
            </a:r>
            <a:endParaRPr lang="en-US" sz="1800" b="0" strike="noStrike" spc="-1">
              <a:solidFill>
                <a:srgbClr val="000000"/>
              </a:solidFill>
              <a:uFill>
                <a:solidFill>
                  <a:srgbClr val="FFFFFF"/>
                </a:solidFill>
              </a:uFill>
              <a:latin typeface="Calibri"/>
            </a:endParaRPr>
          </a:p>
        </p:txBody>
      </p:sp>
      <p:pic>
        <p:nvPicPr>
          <p:cNvPr id="3" name="Picture 2" descr="A graph with green line and numbers&#10;&#10;AI-generated content may be incorrect.">
            <a:extLst>
              <a:ext uri="{FF2B5EF4-FFF2-40B4-BE49-F238E27FC236}">
                <a16:creationId xmlns:a16="http://schemas.microsoft.com/office/drawing/2014/main" id="{8D7D8EEF-3D44-18F7-751C-70B1C6FD7E9D}"/>
              </a:ext>
            </a:extLst>
          </p:cNvPr>
          <p:cNvPicPr>
            <a:picLocks noChangeAspect="1"/>
          </p:cNvPicPr>
          <p:nvPr/>
        </p:nvPicPr>
        <p:blipFill>
          <a:blip r:embed="rId3"/>
          <a:stretch>
            <a:fillRect/>
          </a:stretch>
        </p:blipFill>
        <p:spPr>
          <a:xfrm>
            <a:off x="494324" y="1876425"/>
            <a:ext cx="6328388" cy="3527464"/>
          </a:xfrm>
          <a:prstGeom prst="rect">
            <a:avLst/>
          </a:prstGeom>
        </p:spPr>
      </p:pic>
      <p:sp>
        <p:nvSpPr>
          <p:cNvPr id="4" name="TextBox 3">
            <a:extLst>
              <a:ext uri="{FF2B5EF4-FFF2-40B4-BE49-F238E27FC236}">
                <a16:creationId xmlns:a16="http://schemas.microsoft.com/office/drawing/2014/main" id="{B30D79DD-ED7C-1CC9-43E1-6817EA05D59C}"/>
              </a:ext>
            </a:extLst>
          </p:cNvPr>
          <p:cNvSpPr txBox="1"/>
          <p:nvPr/>
        </p:nvSpPr>
        <p:spPr>
          <a:xfrm>
            <a:off x="8000879" y="2280201"/>
            <a:ext cx="4056042" cy="2769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solidFill>
                  <a:srgbClr val="FF0000"/>
                </a:solidFill>
              </a:rPr>
              <a:t>Catastrophic forgetting</a:t>
            </a:r>
            <a:r>
              <a:rPr lang="en-US" u="sng">
                <a:solidFill>
                  <a:schemeClr val="accent1">
                    <a:lumMod val="76000"/>
                  </a:schemeClr>
                </a:solidFill>
              </a:rPr>
              <a:t> </a:t>
            </a:r>
            <a:r>
              <a:rPr lang="en-US">
                <a:solidFill>
                  <a:schemeClr val="accent1">
                    <a:lumMod val="76000"/>
                  </a:schemeClr>
                </a:solidFill>
              </a:rPr>
              <a:t>observed during early stages of model development (10x10 board with 8 mines)</a:t>
            </a:r>
          </a:p>
          <a:p>
            <a:endParaRPr lang="en-US" u="sng">
              <a:solidFill>
                <a:schemeClr val="accent1">
                  <a:lumMod val="76000"/>
                </a:schemeClr>
              </a:solidFill>
            </a:endParaRPr>
          </a:p>
          <a:p>
            <a:endParaRPr lang="en-US" u="sng">
              <a:solidFill>
                <a:schemeClr val="accent1">
                  <a:lumMod val="76000"/>
                </a:schemeClr>
              </a:solidFill>
            </a:endParaRPr>
          </a:p>
          <a:p>
            <a:endParaRPr lang="en-US" u="sng">
              <a:solidFill>
                <a:schemeClr val="accent1">
                  <a:lumMod val="76000"/>
                </a:schemeClr>
              </a:solidFill>
            </a:endParaRPr>
          </a:p>
          <a:p>
            <a:r>
              <a:rPr lang="en-US" sz="2400" i="1" u="sng">
                <a:solidFill>
                  <a:schemeClr val="accent1">
                    <a:lumMod val="76000"/>
                  </a:schemeClr>
                </a:solidFill>
              </a:rPr>
              <a:t>Polyak averaging</a:t>
            </a:r>
            <a:r>
              <a:rPr lang="en-US">
                <a:solidFill>
                  <a:schemeClr val="accent1">
                    <a:lumMod val="76000"/>
                  </a:schemeClr>
                </a:solidFill>
              </a:rPr>
              <a:t> solved this problem</a:t>
            </a:r>
          </a:p>
        </p:txBody>
      </p:sp>
      <p:sp>
        <p:nvSpPr>
          <p:cNvPr id="7" name="Arrow: Up 6">
            <a:extLst>
              <a:ext uri="{FF2B5EF4-FFF2-40B4-BE49-F238E27FC236}">
                <a16:creationId xmlns:a16="http://schemas.microsoft.com/office/drawing/2014/main" id="{D4C990BA-309C-A876-ADC1-1D4FAF5A4ABB}"/>
              </a:ext>
            </a:extLst>
          </p:cNvPr>
          <p:cNvSpPr/>
          <p:nvPr/>
        </p:nvSpPr>
        <p:spPr>
          <a:xfrm rot="14100000">
            <a:off x="6846248" y="2461092"/>
            <a:ext cx="227572" cy="237387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364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dirty="0">
                <a:solidFill>
                  <a:srgbClr val="2F5597"/>
                </a:solidFill>
                <a:uFill>
                  <a:solidFill>
                    <a:srgbClr val="FFFFFF"/>
                  </a:solidFill>
                </a:uFill>
                <a:latin typeface="Franklin Gothic Medium"/>
              </a:rPr>
              <a:t>Overview of </a:t>
            </a:r>
            <a:r>
              <a:rPr lang="en-US" sz="4400" spc="-1" dirty="0">
                <a:solidFill>
                  <a:srgbClr val="2F5597"/>
                </a:solidFill>
                <a:uFill>
                  <a:solidFill>
                    <a:srgbClr val="FFFFFF"/>
                  </a:solidFill>
                </a:uFill>
                <a:latin typeface="Franklin Gothic Medium"/>
              </a:rPr>
              <a:t>Solutions</a:t>
            </a:r>
            <a:endParaRPr lang="en-US" sz="1800" b="0" strike="noStrike" spc="-1" dirty="0">
              <a:solidFill>
                <a:srgbClr val="000000"/>
              </a:solidFill>
              <a:uFill>
                <a:solidFill>
                  <a:srgbClr val="FFFFFF"/>
                </a:solidFill>
              </a:uFill>
              <a:latin typeface="Calibri"/>
            </a:endParaRPr>
          </a:p>
        </p:txBody>
      </p:sp>
      <p:sp>
        <p:nvSpPr>
          <p:cNvPr id="92" name="TextShape 2"/>
          <p:cNvSpPr txBox="1"/>
          <p:nvPr/>
        </p:nvSpPr>
        <p:spPr>
          <a:xfrm>
            <a:off x="551093" y="1242958"/>
            <a:ext cx="10515240" cy="4785120"/>
          </a:xfrm>
          <a:prstGeom prst="rect">
            <a:avLst/>
          </a:prstGeom>
          <a:noFill/>
          <a:ln>
            <a:noFill/>
          </a:ln>
        </p:spPr>
        <p:txBody>
          <a:bodyPr lIns="90000" tIns="45000" rIns="90000" bIns="45000" anchor="t"/>
          <a:lstStyle/>
          <a:p>
            <a:pPr marL="431800" indent="-323850">
              <a:spcBef>
                <a:spcPts val="1111"/>
              </a:spcBef>
              <a:buClr>
                <a:srgbClr val="000000"/>
              </a:buClr>
              <a:buSzPct val="45000"/>
              <a:buFont typeface="Wingdings" charset="2"/>
              <a:buChar char=""/>
            </a:pPr>
            <a:r>
              <a:rPr lang="en-US" sz="2000" b="0" strike="noStrike" spc="-1" dirty="0">
                <a:solidFill>
                  <a:srgbClr val="000000"/>
                </a:solidFill>
                <a:uFill>
                  <a:solidFill>
                    <a:srgbClr val="FFFFFF"/>
                  </a:solidFill>
                </a:uFill>
                <a:latin typeface="Calibri"/>
              </a:rPr>
              <a:t>Training Deep Learning to CSP - Solution</a:t>
            </a:r>
          </a:p>
          <a:p>
            <a:pPr marL="863600" lvl="1" indent="-323850">
              <a:spcBef>
                <a:spcPts val="1134"/>
              </a:spcBef>
              <a:buClr>
                <a:srgbClr val="000000"/>
              </a:buClr>
              <a:buSzPct val="75000"/>
              <a:buFont typeface="Symbol" charset="2"/>
              <a:buChar char=""/>
            </a:pPr>
            <a:r>
              <a:rPr lang="en-US" sz="2000" b="0" strike="noStrike" spc="-1" dirty="0">
                <a:solidFill>
                  <a:srgbClr val="000000"/>
                </a:solidFill>
                <a:uFill>
                  <a:solidFill>
                    <a:srgbClr val="FFFFFF"/>
                  </a:solidFill>
                </a:uFill>
                <a:latin typeface="Calibri"/>
              </a:rPr>
              <a:t>We </a:t>
            </a:r>
            <a:r>
              <a:rPr lang="en-US" sz="2000" spc="-1" dirty="0">
                <a:solidFill>
                  <a:srgbClr val="000000"/>
                </a:solidFill>
                <a:uFill>
                  <a:solidFill>
                    <a:srgbClr val="FFFFFF"/>
                  </a:solidFill>
                </a:uFill>
                <a:latin typeface="Calibri"/>
              </a:rPr>
              <a:t>ran</a:t>
            </a:r>
            <a:r>
              <a:rPr lang="en-US" sz="2000" b="0" strike="noStrike" spc="-1" dirty="0">
                <a:solidFill>
                  <a:srgbClr val="000000"/>
                </a:solidFill>
                <a:uFill>
                  <a:solidFill>
                    <a:srgbClr val="FFFFFF"/>
                  </a:solidFill>
                </a:uFill>
                <a:latin typeface="Calibri"/>
              </a:rPr>
              <a:t> the learning model over a</a:t>
            </a:r>
            <a:r>
              <a:rPr lang="en-US" sz="2000" spc="-1" dirty="0">
                <a:solidFill>
                  <a:srgbClr val="000000"/>
                </a:solidFill>
                <a:uFill>
                  <a:solidFill>
                    <a:srgbClr val="FFFFFF"/>
                  </a:solidFill>
                </a:uFill>
                <a:latin typeface="Calibri"/>
              </a:rPr>
              <a:t> variety</a:t>
            </a:r>
            <a:r>
              <a:rPr lang="en-US" sz="2000" b="0" strike="noStrike" spc="-1" dirty="0">
                <a:solidFill>
                  <a:srgbClr val="000000"/>
                </a:solidFill>
                <a:uFill>
                  <a:solidFill>
                    <a:srgbClr val="FFFFFF"/>
                  </a:solidFill>
                </a:uFill>
                <a:latin typeface="Calibri"/>
              </a:rPr>
              <a:t> </a:t>
            </a:r>
            <a:r>
              <a:rPr lang="en-US" sz="2000" spc="-1" dirty="0">
                <a:solidFill>
                  <a:srgbClr val="000000"/>
                </a:solidFill>
                <a:uFill>
                  <a:solidFill>
                    <a:srgbClr val="FFFFFF"/>
                  </a:solidFill>
                </a:uFill>
                <a:latin typeface="Calibri"/>
              </a:rPr>
              <a:t>of episode counts – 2,000 | 5,000 | 10,000</a:t>
            </a:r>
            <a:endParaRPr lang="en-US" sz="2000" b="0" strike="noStrike" spc="-1" dirty="0">
              <a:solidFill>
                <a:srgbClr val="000000"/>
              </a:solidFill>
              <a:uFill>
                <a:solidFill>
                  <a:srgbClr val="FFFFFF"/>
                </a:solidFill>
              </a:uFill>
              <a:latin typeface="Calibri"/>
            </a:endParaRPr>
          </a:p>
          <a:p>
            <a:pPr marL="863600" lvl="1" indent="-323850">
              <a:spcBef>
                <a:spcPts val="1134"/>
              </a:spcBef>
              <a:buClr>
                <a:srgbClr val="000000"/>
              </a:buClr>
              <a:buSzPct val="75000"/>
              <a:buFont typeface="Symbol" charset="2"/>
              <a:buChar char=""/>
            </a:pPr>
            <a:r>
              <a:rPr lang="en-US" sz="2000" spc="-1" dirty="0">
                <a:solidFill>
                  <a:srgbClr val="000000"/>
                </a:solidFill>
                <a:uFill>
                  <a:solidFill>
                    <a:srgbClr val="FFFFFF"/>
                  </a:solidFill>
                </a:uFill>
                <a:latin typeface="Calibri"/>
              </a:rPr>
              <a:t>We utilized a mapping solution, constraint adjacency list (of two data points in the tuple), forced checks, and a keyed mine probability. For a 10x10 board, this was sufficiently fast.</a:t>
            </a:r>
          </a:p>
          <a:p>
            <a:pPr marL="1320800" lvl="2" indent="-323850">
              <a:spcBef>
                <a:spcPts val="1134"/>
              </a:spcBef>
              <a:buClr>
                <a:srgbClr val="000000"/>
              </a:buClr>
              <a:buSzPct val="75000"/>
              <a:buFont typeface="Wingdings" charset="2"/>
              <a:buChar char="§"/>
            </a:pPr>
            <a:r>
              <a:rPr lang="en-US" sz="2000" spc="-1" dirty="0">
                <a:solidFill>
                  <a:srgbClr val="000000"/>
                </a:solidFill>
                <a:uFill>
                  <a:solidFill>
                    <a:srgbClr val="FFFFFF"/>
                  </a:solidFill>
                </a:uFill>
                <a:latin typeface="Calibri"/>
              </a:rPr>
              <a:t>If we needed to increase efficiency for a larger board, we could choose to not store every list of solutions in memory</a:t>
            </a:r>
            <a:endParaRPr lang="en-US" dirty="0"/>
          </a:p>
          <a:p>
            <a:pPr marL="863600" lvl="1" indent="-323850">
              <a:spcBef>
                <a:spcPts val="1134"/>
              </a:spcBef>
              <a:buClr>
                <a:srgbClr val="000000"/>
              </a:buClr>
              <a:buSzPct val="75000"/>
              <a:buFont typeface="Symbol" charset="2"/>
              <a:buChar char=""/>
            </a:pPr>
            <a:r>
              <a:rPr lang="en-US" sz="2000" spc="-1" dirty="0">
                <a:solidFill>
                  <a:srgbClr val="000000"/>
                </a:solidFill>
                <a:uFill>
                  <a:solidFill>
                    <a:srgbClr val="FFFFFF"/>
                  </a:solidFill>
                </a:uFill>
                <a:latin typeface="Calibri"/>
              </a:rPr>
              <a:t>Our hybrid approach that included the Markov Decision Process (MDP) mitigated conflicting options</a:t>
            </a:r>
          </a:p>
          <a:p>
            <a:pPr marL="431800" indent="-323850">
              <a:spcBef>
                <a:spcPts val="1111"/>
              </a:spcBef>
              <a:buClr>
                <a:srgbClr val="000000"/>
              </a:buClr>
              <a:buSzPct val="45000"/>
              <a:buFont typeface="Wingdings" charset="2"/>
              <a:buChar char=""/>
            </a:pPr>
            <a:r>
              <a:rPr lang="en-US" sz="2000" b="0" strike="noStrike" spc="-1" dirty="0">
                <a:solidFill>
                  <a:srgbClr val="000000"/>
                </a:solidFill>
                <a:uFill>
                  <a:solidFill>
                    <a:srgbClr val="FFFFFF"/>
                  </a:solidFill>
                </a:uFill>
                <a:latin typeface="Calibri"/>
              </a:rPr>
              <a:t>How to reinforce decisions made in uncertainty using MDP - Solution</a:t>
            </a:r>
          </a:p>
          <a:p>
            <a:pPr marL="863600" lvl="1" indent="-323850">
              <a:spcBef>
                <a:spcPts val="1134"/>
              </a:spcBef>
              <a:buClr>
                <a:srgbClr val="000000"/>
              </a:buClr>
              <a:buSzPct val="75000"/>
              <a:buFont typeface="Symbol" charset="2"/>
              <a:buChar char=""/>
            </a:pPr>
            <a:r>
              <a:rPr lang="en-US" sz="2000" b="0" strike="noStrike" spc="-1" dirty="0">
                <a:solidFill>
                  <a:srgbClr val="000000"/>
                </a:solidFill>
                <a:uFill>
                  <a:solidFill>
                    <a:srgbClr val="FFFFFF"/>
                  </a:solidFill>
                </a:uFill>
                <a:latin typeface="Calibri"/>
              </a:rPr>
              <a:t>We </a:t>
            </a:r>
            <a:r>
              <a:rPr lang="en-US" sz="2000" spc="-1" dirty="0">
                <a:solidFill>
                  <a:srgbClr val="000000"/>
                </a:solidFill>
                <a:uFill>
                  <a:solidFill>
                    <a:srgbClr val="FFFFFF"/>
                  </a:solidFill>
                </a:uFill>
                <a:latin typeface="Calibri"/>
              </a:rPr>
              <a:t>utilized</a:t>
            </a:r>
            <a:r>
              <a:rPr lang="en-US" sz="2000" b="0" strike="noStrike" spc="-1" dirty="0">
                <a:solidFill>
                  <a:srgbClr val="000000"/>
                </a:solidFill>
                <a:uFill>
                  <a:solidFill>
                    <a:srgbClr val="FFFFFF"/>
                  </a:solidFill>
                </a:uFill>
                <a:latin typeface="Calibri"/>
              </a:rPr>
              <a:t> DQNs (Deep Q-Networks) to learn from past mistakes</a:t>
            </a:r>
          </a:p>
          <a:p>
            <a:pPr marL="863600" lvl="1" indent="-323850">
              <a:spcBef>
                <a:spcPts val="1134"/>
              </a:spcBef>
              <a:buClr>
                <a:srgbClr val="000000"/>
              </a:buClr>
              <a:buSzPct val="75000"/>
              <a:buFont typeface="Symbol" charset="2"/>
              <a:buChar char=""/>
            </a:pPr>
            <a:r>
              <a:rPr lang="en-US" sz="2000" b="0" strike="noStrike" spc="-1" dirty="0">
                <a:solidFill>
                  <a:srgbClr val="000000"/>
                </a:solidFill>
                <a:uFill>
                  <a:solidFill>
                    <a:srgbClr val="FFFFFF"/>
                  </a:solidFill>
                </a:uFill>
                <a:latin typeface="Calibri"/>
              </a:rPr>
              <a:t>We </a:t>
            </a:r>
            <a:r>
              <a:rPr lang="en-US" sz="2000" spc="-1" dirty="0">
                <a:solidFill>
                  <a:srgbClr val="000000"/>
                </a:solidFill>
                <a:uFill>
                  <a:solidFill>
                    <a:srgbClr val="FFFFFF"/>
                  </a:solidFill>
                </a:uFill>
                <a:latin typeface="Calibri"/>
              </a:rPr>
              <a:t>implemented a target network that helped our model level some of the extreme cases and reduce assumptions from extreme risk/reward outcomes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D0908-3B20-441C-B546-96EAD6D45B4B}"/>
            </a:ext>
          </a:extLst>
        </p:cNvPr>
        <p:cNvGrpSpPr/>
        <p:nvPr/>
      </p:nvGrpSpPr>
      <p:grpSpPr>
        <a:xfrm>
          <a:off x="0" y="0"/>
          <a:ext cx="0" cy="0"/>
          <a:chOff x="0" y="0"/>
          <a:chExt cx="0" cy="0"/>
        </a:xfrm>
      </p:grpSpPr>
      <p:sp>
        <p:nvSpPr>
          <p:cNvPr id="91" name="TextShape 1">
            <a:extLst>
              <a:ext uri="{FF2B5EF4-FFF2-40B4-BE49-F238E27FC236}">
                <a16:creationId xmlns:a16="http://schemas.microsoft.com/office/drawing/2014/main" id="{6C3C6D80-E350-F8AB-FAC0-7CCB2D9F0B22}"/>
              </a:ext>
            </a:extLst>
          </p:cNvPr>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dirty="0">
                <a:solidFill>
                  <a:srgbClr val="2F5597"/>
                </a:solidFill>
                <a:uFill>
                  <a:solidFill>
                    <a:srgbClr val="FFFFFF"/>
                  </a:solidFill>
                </a:uFill>
                <a:latin typeface="Franklin Gothic Medium"/>
              </a:rPr>
              <a:t>Overview of </a:t>
            </a:r>
            <a:r>
              <a:rPr lang="en-US" sz="4400" spc="-1" dirty="0">
                <a:solidFill>
                  <a:srgbClr val="2F5597"/>
                </a:solidFill>
                <a:uFill>
                  <a:solidFill>
                    <a:srgbClr val="FFFFFF"/>
                  </a:solidFill>
                </a:uFill>
                <a:latin typeface="Franklin Gothic Medium"/>
              </a:rPr>
              <a:t>Solutions</a:t>
            </a:r>
            <a:endParaRPr lang="en-US" sz="1800" b="0" strike="noStrike" spc="-1" dirty="0">
              <a:solidFill>
                <a:srgbClr val="000000"/>
              </a:solidFill>
              <a:uFill>
                <a:solidFill>
                  <a:srgbClr val="FFFFFF"/>
                </a:solidFill>
              </a:uFill>
              <a:latin typeface="Calibri"/>
            </a:endParaRPr>
          </a:p>
        </p:txBody>
      </p:sp>
      <p:sp>
        <p:nvSpPr>
          <p:cNvPr id="92" name="TextShape 2">
            <a:extLst>
              <a:ext uri="{FF2B5EF4-FFF2-40B4-BE49-F238E27FC236}">
                <a16:creationId xmlns:a16="http://schemas.microsoft.com/office/drawing/2014/main" id="{09848E20-6821-7575-BCA0-54BC6CC4BBB8}"/>
              </a:ext>
            </a:extLst>
          </p:cNvPr>
          <p:cNvSpPr txBox="1"/>
          <p:nvPr/>
        </p:nvSpPr>
        <p:spPr>
          <a:xfrm>
            <a:off x="838080" y="1391400"/>
            <a:ext cx="10515240" cy="4785120"/>
          </a:xfrm>
          <a:prstGeom prst="rect">
            <a:avLst/>
          </a:prstGeom>
          <a:noFill/>
          <a:ln>
            <a:noFill/>
          </a:ln>
        </p:spPr>
        <p:txBody>
          <a:bodyPr lIns="90000" tIns="45000" rIns="90000" bIns="45000" anchor="t"/>
          <a:lstStyle/>
          <a:p>
            <a:pPr marL="393700" indent="-285750">
              <a:spcBef>
                <a:spcPts val="1111"/>
              </a:spcBef>
              <a:buClr>
                <a:srgbClr val="000000"/>
              </a:buClr>
              <a:buSzPct val="45000"/>
              <a:buFont typeface="Arial"/>
              <a:buChar char="•"/>
            </a:pPr>
            <a:r>
              <a:rPr lang="en-US" sz="2000" spc="-1" dirty="0">
                <a:solidFill>
                  <a:srgbClr val="000000"/>
                </a:solidFill>
                <a:uFill>
                  <a:solidFill>
                    <a:srgbClr val="FFFFFF"/>
                  </a:solidFill>
                </a:uFill>
                <a:latin typeface="Calibri"/>
                <a:ea typeface="Calibri"/>
                <a:cs typeface="Calibri"/>
              </a:rPr>
              <a:t>Reinforcement learning without enough context – Solution</a:t>
            </a:r>
            <a:endParaRPr lang="en-US" sz="2000"/>
          </a:p>
          <a:p>
            <a:pPr marL="863600" lvl="1" indent="-323850">
              <a:spcBef>
                <a:spcPts val="1134"/>
              </a:spcBef>
              <a:buFont typeface="Symbol,Sans-Serif" charset="2"/>
              <a:buChar char=""/>
            </a:pPr>
            <a:r>
              <a:rPr lang="en-US" sz="2000" spc="-1" dirty="0">
                <a:solidFill>
                  <a:srgbClr val="000000"/>
                </a:solidFill>
                <a:uFill>
                  <a:solidFill>
                    <a:srgbClr val="FFFFFF"/>
                  </a:solidFill>
                </a:uFill>
                <a:latin typeface="Calibri"/>
                <a:ea typeface="Calibri"/>
                <a:cs typeface="Calibri"/>
              </a:rPr>
              <a:t>We trained the AI on a smaller board size (10x10 with 8 mines)</a:t>
            </a:r>
          </a:p>
          <a:p>
            <a:pPr marL="863600" lvl="1" indent="-323850">
              <a:spcBef>
                <a:spcPts val="1134"/>
              </a:spcBef>
              <a:buFont typeface="Symbol,Sans-Serif" charset="2"/>
              <a:buChar char=""/>
            </a:pPr>
            <a:r>
              <a:rPr lang="en-US" sz="2000" spc="-1" dirty="0">
                <a:solidFill>
                  <a:srgbClr val="000000"/>
                </a:solidFill>
                <a:uFill>
                  <a:solidFill>
                    <a:srgbClr val="FFFFFF"/>
                  </a:solidFill>
                </a:uFill>
                <a:latin typeface="Calibri"/>
                <a:ea typeface="Calibri"/>
                <a:cs typeface="Calibri"/>
              </a:rPr>
              <a:t>We immediately implemented our reward system to reinforce good and bad decisions</a:t>
            </a:r>
          </a:p>
          <a:p>
            <a:pPr marL="863600" lvl="1" indent="-323850">
              <a:spcBef>
                <a:spcPts val="1134"/>
              </a:spcBef>
              <a:buFont typeface="Symbol,Sans-Serif" charset="2"/>
              <a:buChar char=""/>
            </a:pPr>
            <a:r>
              <a:rPr lang="en-US" sz="2000" spc="-1" dirty="0">
                <a:solidFill>
                  <a:srgbClr val="000000"/>
                </a:solidFill>
                <a:uFill>
                  <a:solidFill>
                    <a:srgbClr val="FFFFFF"/>
                  </a:solidFill>
                </a:uFill>
                <a:latin typeface="Calibri"/>
                <a:ea typeface="Calibri"/>
                <a:cs typeface="Calibri"/>
              </a:rPr>
              <a:t>We implemented heavier penalties for losing the game and much higher reward for winning</a:t>
            </a:r>
          </a:p>
          <a:p>
            <a:pPr marL="406400" indent="-323850">
              <a:spcBef>
                <a:spcPts val="1134"/>
              </a:spcBef>
              <a:buFont typeface="Arial" charset="2"/>
              <a:buChar char="•"/>
            </a:pPr>
            <a:r>
              <a:rPr lang="en-US" sz="2000" spc="-1" dirty="0">
                <a:solidFill>
                  <a:srgbClr val="000000"/>
                </a:solidFill>
                <a:uFill>
                  <a:solidFill>
                    <a:srgbClr val="FFFFFF"/>
                  </a:solidFill>
                </a:uFill>
                <a:latin typeface="Calibri"/>
                <a:ea typeface="Calibri"/>
                <a:cs typeface="Calibri"/>
              </a:rPr>
              <a:t>Randomization of the Minesweeper gameplay – Solution</a:t>
            </a:r>
            <a:endParaRPr lang="en-US" sz="2000"/>
          </a:p>
          <a:p>
            <a:pPr marL="863600" lvl="1" indent="-323850">
              <a:spcBef>
                <a:spcPts val="1134"/>
              </a:spcBef>
              <a:buFont typeface="Symbol,Sans-Serif" charset="2"/>
              <a:buChar char=""/>
            </a:pPr>
            <a:r>
              <a:rPr lang="en-US" sz="2000" spc="-1" dirty="0">
                <a:solidFill>
                  <a:srgbClr val="000000"/>
                </a:solidFill>
                <a:uFill>
                  <a:solidFill>
                    <a:srgbClr val="FFFFFF"/>
                  </a:solidFill>
                </a:uFill>
                <a:latin typeface="Calibri"/>
                <a:ea typeface="Calibri"/>
                <a:cs typeface="Calibri"/>
              </a:rPr>
              <a:t>Even if the mine density stayed the same, increasing the board size lowered the win ratio regardless. </a:t>
            </a:r>
          </a:p>
          <a:p>
            <a:pPr marL="863600" lvl="1" indent="-323850">
              <a:spcBef>
                <a:spcPts val="1134"/>
              </a:spcBef>
              <a:buFont typeface="Symbol,Sans-Serif" charset="2"/>
              <a:buChar char=""/>
            </a:pPr>
            <a:r>
              <a:rPr lang="en-US" sz="2000" spc="-1" dirty="0">
                <a:solidFill>
                  <a:srgbClr val="000000"/>
                </a:solidFill>
                <a:uFill>
                  <a:solidFill>
                    <a:srgbClr val="FFFFFF"/>
                  </a:solidFill>
                </a:uFill>
                <a:latin typeface="Calibri"/>
                <a:ea typeface="Calibri"/>
                <a:cs typeface="Calibri"/>
              </a:rPr>
              <a:t>We successfully trained the AI to solve the minesweeper board with the mines randomly placed</a:t>
            </a:r>
            <a:endParaRPr lang="en-US" sz="2000" spc="-1">
              <a:uFill>
                <a:solidFill>
                  <a:srgbClr val="FFFFFF"/>
                </a:solidFill>
              </a:uFill>
              <a:latin typeface="Calibri"/>
              <a:ea typeface="Calibri"/>
              <a:cs typeface="Calibri"/>
            </a:endParaRPr>
          </a:p>
          <a:p>
            <a:pPr marL="431800" indent="-323850">
              <a:spcBef>
                <a:spcPts val="1111"/>
              </a:spcBef>
              <a:buClr>
                <a:srgbClr val="000000"/>
              </a:buClr>
              <a:buSzPct val="45000"/>
              <a:buFont typeface="Arial" charset="2"/>
              <a:buChar char="•"/>
            </a:pPr>
            <a:endParaRPr lang="en-US" sz="2000"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2928254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TextShape 1"/>
          <p:cNvSpPr txBox="1"/>
          <p:nvPr/>
        </p:nvSpPr>
        <p:spPr>
          <a:xfrm>
            <a:off x="838080" y="365040"/>
            <a:ext cx="10515240" cy="1026000"/>
          </a:xfrm>
          <a:prstGeom prst="rect">
            <a:avLst/>
          </a:prstGeom>
          <a:noFill/>
          <a:ln>
            <a:noFill/>
          </a:ln>
        </p:spPr>
        <p:txBody>
          <a:bodyPr lIns="90000" tIns="45000" rIns="90000" bIns="45000" anchor="ctr"/>
          <a:lstStyle/>
          <a:p>
            <a:pPr>
              <a:lnSpc>
                <a:spcPct val="100000"/>
              </a:lnSpc>
            </a:pPr>
            <a:r>
              <a:rPr lang="en-US" sz="4400" b="0" strike="noStrike" spc="-1">
                <a:solidFill>
                  <a:srgbClr val="2F5597"/>
                </a:solidFill>
                <a:uFill>
                  <a:solidFill>
                    <a:srgbClr val="FFFFFF"/>
                  </a:solidFill>
                </a:uFill>
                <a:latin typeface="Franklin Gothic Medium"/>
              </a:rPr>
              <a:t>AI Model(s)</a:t>
            </a:r>
            <a:endParaRPr lang="en-US" sz="1800" b="0" strike="noStrike" spc="-1">
              <a:solidFill>
                <a:srgbClr val="000000"/>
              </a:solidFill>
              <a:uFill>
                <a:solidFill>
                  <a:srgbClr val="FFFFFF"/>
                </a:solidFill>
              </a:uFill>
              <a:latin typeface="Calibri"/>
            </a:endParaRPr>
          </a:p>
        </p:txBody>
      </p:sp>
      <p:sp>
        <p:nvSpPr>
          <p:cNvPr id="94" name="TextShape 2"/>
          <p:cNvSpPr txBox="1"/>
          <p:nvPr/>
        </p:nvSpPr>
        <p:spPr>
          <a:xfrm>
            <a:off x="838080" y="1391400"/>
            <a:ext cx="10515240" cy="4785120"/>
          </a:xfrm>
          <a:prstGeom prst="rect">
            <a:avLst/>
          </a:prstGeom>
          <a:noFill/>
          <a:ln>
            <a:noFill/>
          </a:ln>
        </p:spPr>
        <p:txBody>
          <a:bodyPr lIns="90000" tIns="45000" rIns="90000" bIns="45000"/>
          <a:lstStyle/>
          <a:p>
            <a:pPr marL="228600" indent="-228240">
              <a:lnSpc>
                <a:spcPct val="100000"/>
              </a:lnSpc>
              <a:spcBef>
                <a:spcPts val="1001"/>
              </a:spcBef>
              <a:buClr>
                <a:srgbClr val="000000"/>
              </a:buClr>
              <a:buFont typeface="Arial"/>
              <a:buChar char="•"/>
            </a:pPr>
            <a:r>
              <a:rPr lang="en-US" sz="2000" b="0" strike="noStrike" spc="-1">
                <a:solidFill>
                  <a:srgbClr val="000000"/>
                </a:solidFill>
                <a:uFill>
                  <a:solidFill>
                    <a:srgbClr val="FFFFFF"/>
                  </a:solidFill>
                </a:uFill>
                <a:latin typeface="Franklin Gothic Book"/>
              </a:rPr>
              <a:t>Our AI model combines the use of Deep Learning, Constraint Satisfaction Problems, and Markov Decision Processes to form a hybrid problem-solving model</a:t>
            </a:r>
            <a:endParaRPr lang="en-US" sz="2000" b="0" strike="noStrike" spc="-1">
              <a:solidFill>
                <a:srgbClr val="000000"/>
              </a:solidFill>
              <a:uFill>
                <a:solidFill>
                  <a:srgbClr val="FFFFFF"/>
                </a:solidFill>
              </a:uFill>
              <a:latin typeface="Calibri"/>
            </a:endParaRPr>
          </a:p>
          <a:p>
            <a:pPr marL="228600" indent="-228240">
              <a:lnSpc>
                <a:spcPct val="100000"/>
              </a:lnSpc>
              <a:spcBef>
                <a:spcPts val="1001"/>
              </a:spcBef>
              <a:buClr>
                <a:srgbClr val="000000"/>
              </a:buClr>
              <a:buFont typeface="Arial"/>
              <a:buChar char="•"/>
            </a:pPr>
            <a:r>
              <a:rPr lang="en-US" sz="2000" b="0" strike="noStrike" spc="-1">
                <a:solidFill>
                  <a:srgbClr val="000000"/>
                </a:solidFill>
                <a:uFill>
                  <a:solidFill>
                    <a:srgbClr val="FFFFFF"/>
                  </a:solidFill>
                </a:uFill>
                <a:latin typeface="Franklin Gothic Book"/>
              </a:rPr>
              <a:t>Deep Reinforcement Learning (DRL) enhances our MDP to make the best decision</a:t>
            </a:r>
            <a:endParaRPr lang="en-US" sz="2000" b="0" strike="noStrike" spc="-1">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en-US" sz="2000" b="0" strike="noStrike" spc="-1">
                <a:solidFill>
                  <a:srgbClr val="000000"/>
                </a:solidFill>
                <a:uFill>
                  <a:solidFill>
                    <a:srgbClr val="FFFFFF"/>
                  </a:solidFill>
                </a:uFill>
                <a:latin typeface="Franklin Gothic Book"/>
              </a:rPr>
              <a:t>Balancing of risk and reward where CSP is not enough</a:t>
            </a:r>
            <a:endParaRPr lang="en-US" sz="2000" b="0" strike="noStrike" spc="-1">
              <a:solidFill>
                <a:srgbClr val="000000"/>
              </a:solidFill>
              <a:uFill>
                <a:solidFill>
                  <a:srgbClr val="FFFFFF"/>
                </a:solidFill>
              </a:uFill>
              <a:latin typeface="Calibri"/>
            </a:endParaRPr>
          </a:p>
          <a:p>
            <a:pPr marL="228600" indent="-228240">
              <a:spcBef>
                <a:spcPts val="1111"/>
              </a:spcBef>
              <a:buClr>
                <a:srgbClr val="000000"/>
              </a:buClr>
              <a:buFont typeface="Arial"/>
              <a:buChar char="•"/>
            </a:pPr>
            <a:r>
              <a:rPr lang="en-US" sz="2000" b="0" strike="noStrike" spc="-1">
                <a:solidFill>
                  <a:srgbClr val="000000"/>
                </a:solidFill>
                <a:uFill>
                  <a:solidFill>
                    <a:srgbClr val="FFFFFF"/>
                  </a:solidFill>
                </a:uFill>
                <a:latin typeface="Franklin Gothic Book"/>
              </a:rPr>
              <a:t>MDP is used when uncertainty is present</a:t>
            </a:r>
            <a:endParaRPr lang="en-US" sz="2000" b="0" strike="noStrike" spc="-1">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en-US" sz="2000" b="0" strike="noStrike" spc="-1">
                <a:solidFill>
                  <a:srgbClr val="000000"/>
                </a:solidFill>
                <a:uFill>
                  <a:solidFill>
                    <a:srgbClr val="FFFFFF"/>
                  </a:solidFill>
                </a:uFill>
                <a:latin typeface="Franklin Gothic Book"/>
              </a:rPr>
              <a:t>If guessing is required, our model uses MDP and the Deep Learning model to make the best-case choice</a:t>
            </a:r>
            <a:endParaRPr lang="en-US" sz="2000" b="0" strike="noStrike" spc="-1">
              <a:solidFill>
                <a:srgbClr val="000000"/>
              </a:solidFill>
              <a:uFill>
                <a:solidFill>
                  <a:srgbClr val="FFFFFF"/>
                </a:solidFill>
              </a:uFill>
              <a:latin typeface="Calibri"/>
            </a:endParaRPr>
          </a:p>
          <a:p>
            <a:pPr marL="228600" indent="-228240">
              <a:spcBef>
                <a:spcPts val="1111"/>
              </a:spcBef>
              <a:buClr>
                <a:srgbClr val="000000"/>
              </a:buClr>
              <a:buFont typeface="Arial"/>
              <a:buChar char="•"/>
            </a:pPr>
            <a:r>
              <a:rPr lang="en-US" sz="2000" b="0" strike="noStrike" spc="-1">
                <a:solidFill>
                  <a:srgbClr val="000000"/>
                </a:solidFill>
                <a:uFill>
                  <a:solidFill>
                    <a:srgbClr val="FFFFFF"/>
                  </a:solidFill>
                </a:uFill>
                <a:latin typeface="Franklin Gothic Book"/>
              </a:rPr>
              <a:t>Our final model utilizes hybrid methods to solve the board</a:t>
            </a:r>
            <a:endParaRPr lang="en-US" sz="2000" b="0" strike="noStrike" spc="-1">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en-US" sz="2000" b="0" strike="noStrike" spc="-1">
                <a:solidFill>
                  <a:srgbClr val="000000"/>
                </a:solidFill>
                <a:uFill>
                  <a:solidFill>
                    <a:srgbClr val="FFFFFF"/>
                  </a:solidFill>
                </a:uFill>
                <a:latin typeface="Franklin Gothic Book"/>
              </a:rPr>
              <a:t>CSP for logic-based decisions</a:t>
            </a:r>
            <a:endParaRPr lang="en-US" sz="2000" b="0" strike="noStrike" spc="-1">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en-US" sz="2000" b="0" strike="noStrike" spc="-1">
                <a:solidFill>
                  <a:srgbClr val="000000"/>
                </a:solidFill>
                <a:uFill>
                  <a:solidFill>
                    <a:srgbClr val="FFFFFF"/>
                  </a:solidFill>
                </a:uFill>
                <a:latin typeface="Franklin Gothic Book"/>
              </a:rPr>
              <a:t>MDP for risky moves that lack context</a:t>
            </a:r>
            <a:endParaRPr lang="en-US" sz="2000" b="0" strike="noStrike" spc="-1">
              <a:solidFill>
                <a:srgbClr val="000000"/>
              </a:solidFill>
              <a:uFill>
                <a:solidFill>
                  <a:srgbClr val="FFFFFF"/>
                </a:solidFill>
              </a:uFill>
              <a:latin typeface="Calibri"/>
            </a:endParaRPr>
          </a:p>
          <a:p>
            <a:pPr marL="864000" lvl="1" indent="-324000">
              <a:spcBef>
                <a:spcPts val="1134"/>
              </a:spcBef>
              <a:buClr>
                <a:srgbClr val="000000"/>
              </a:buClr>
              <a:buSzPct val="75000"/>
              <a:buFont typeface="Symbol" charset="2"/>
              <a:buChar char=""/>
            </a:pPr>
            <a:r>
              <a:rPr lang="en-US" sz="2000" b="0" strike="noStrike" spc="-1">
                <a:solidFill>
                  <a:srgbClr val="000000"/>
                </a:solidFill>
                <a:uFill>
                  <a:solidFill>
                    <a:srgbClr val="FFFFFF"/>
                  </a:solidFill>
                </a:uFill>
                <a:latin typeface="Franklin Gothic Book"/>
              </a:rPr>
              <a:t>DRL for estimation and assessment of risk</a:t>
            </a:r>
            <a:endParaRPr lang="en-US" sz="2000" b="0" strike="noStrike" spc="-1">
              <a:solidFill>
                <a:srgbClr val="00000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818e0a2-4eeb-4fd0-9e6d-549e6b0d5250" xsi:nil="true"/>
    <lcf76f155ced4ddcb4097134ff3c332f xmlns="1bf1477f-7231-4bda-a177-015b1b41426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4FB1BC309E7B4692CA0E8F9FA0E004" ma:contentTypeVersion="12" ma:contentTypeDescription="Create a new document." ma:contentTypeScope="" ma:versionID="0d062ee0bc98dfbc3825567d0f3ee6c3">
  <xsd:schema xmlns:xsd="http://www.w3.org/2001/XMLSchema" xmlns:xs="http://www.w3.org/2001/XMLSchema" xmlns:p="http://schemas.microsoft.com/office/2006/metadata/properties" xmlns:ns2="1bf1477f-7231-4bda-a177-015b1b414268" xmlns:ns3="1818e0a2-4eeb-4fd0-9e6d-549e6b0d5250" targetNamespace="http://schemas.microsoft.com/office/2006/metadata/properties" ma:root="true" ma:fieldsID="3561f076a9f80bdaf0d06bdc9a832378" ns2:_="" ns3:_="">
    <xsd:import namespace="1bf1477f-7231-4bda-a177-015b1b414268"/>
    <xsd:import namespace="1818e0a2-4eeb-4fd0-9e6d-549e6b0d525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f1477f-7231-4bda-a177-015b1b4142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8b28469-8996-4088-bd89-44d87d6385e5"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818e0a2-4eeb-4fd0-9e6d-549e6b0d525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48b213b-f6b5-4c32-8428-163fde5f0e7c}" ma:internalName="TaxCatchAll" ma:showField="CatchAllData" ma:web="1818e0a2-4eeb-4fd0-9e6d-549e6b0d52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4FF61E-1544-4318-84D9-01E3B8264FF2}">
  <ds:schemaRefs>
    <ds:schemaRef ds:uri="1818e0a2-4eeb-4fd0-9e6d-549e6b0d5250"/>
    <ds:schemaRef ds:uri="1bf1477f-7231-4bda-a177-015b1b4142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ED77899-6036-4986-A6C0-8F74A6CD5375}">
  <ds:schemaRefs>
    <ds:schemaRef ds:uri="http://schemas.microsoft.com/sharepoint/v3/contenttype/forms"/>
  </ds:schemaRefs>
</ds:datastoreItem>
</file>

<file path=customXml/itemProps3.xml><?xml version="1.0" encoding="utf-8"?>
<ds:datastoreItem xmlns:ds="http://schemas.openxmlformats.org/officeDocument/2006/customXml" ds:itemID="{C15ADD2E-5368-4600-9637-11BE7E595D3C}">
  <ds:schemaRefs>
    <ds:schemaRef ds:uri="1818e0a2-4eeb-4fd0-9e6d-549e6b0d5250"/>
    <ds:schemaRef ds:uri="1bf1477f-7231-4bda-a177-015b1b41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1720</Words>
  <Application>Microsoft Office PowerPoint</Application>
  <PresentationFormat>Widescreen</PresentationFormat>
  <Paragraphs>139</Paragraphs>
  <Slides>16</Slides>
  <Notes>6</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Arial</vt:lpstr>
      <vt:lpstr>Arial,Sans-Serif</vt:lpstr>
      <vt:lpstr>Calibri</vt:lpstr>
      <vt:lpstr>Courier New</vt:lpstr>
      <vt:lpstr>Franklin Gothic Book</vt:lpstr>
      <vt:lpstr>Franklin Gothic Medium</vt:lpstr>
      <vt:lpstr>Symbol</vt:lpstr>
      <vt:lpstr>Symbol,Sans-Serif</vt:lpstr>
      <vt:lpstr>Times New Roman</vt:lpstr>
      <vt:lpstr>Wingdings</vt:lpstr>
      <vt:lpstr>Wingdings,Sans-Serif</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Youakim BADR</dc:creator>
  <dc:description/>
  <cp:lastModifiedBy>Williams, Eric Justin</cp:lastModifiedBy>
  <cp:revision>269</cp:revision>
  <dcterms:created xsi:type="dcterms:W3CDTF">2018-11-27T04:22:11Z</dcterms:created>
  <dcterms:modified xsi:type="dcterms:W3CDTF">2025-05-01T00:21:24Z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0x0101004A4FB1BC309E7B4692CA0E8F9FA0E004</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10</vt:i4>
  </property>
  <property fmtid="{D5CDD505-2E9C-101B-9397-08002B2CF9AE}" pid="13" name="MediaServiceImageTags">
    <vt:lpwstr/>
  </property>
</Properties>
</file>